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83" r:id="rId15"/>
    <p:sldId id="284" r:id="rId16"/>
    <p:sldId id="282" r:id="rId17"/>
    <p:sldId id="270" r:id="rId18"/>
    <p:sldId id="272" r:id="rId19"/>
    <p:sldId id="285" r:id="rId20"/>
    <p:sldId id="274" r:id="rId21"/>
    <p:sldId id="286" r:id="rId22"/>
    <p:sldId id="276" r:id="rId23"/>
    <p:sldId id="287" r:id="rId24"/>
    <p:sldId id="288" r:id="rId25"/>
    <p:sldId id="289" r:id="rId26"/>
    <p:sldId id="291" r:id="rId27"/>
    <p:sldId id="293" r:id="rId28"/>
    <p:sldId id="292" r:id="rId29"/>
    <p:sldId id="290" r:id="rId30"/>
    <p:sldId id="295" r:id="rId31"/>
    <p:sldId id="294" r:id="rId32"/>
    <p:sldId id="297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C15AC-8101-4E30-99B1-99B4D39D2E37}" v="101" dt="2022-08-02T12:04:20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Gerardo Russo" userId="fa078244-9df0-4ed9-b9d2-ba08b4ed1127" providerId="ADAL" clId="{2FFC15AC-8101-4E30-99B1-99B4D39D2E37}"/>
    <pc:docChg chg="undo custSel addSld delSld modSld sldOrd">
      <pc:chgData name="Andrea Gerardo Russo" userId="fa078244-9df0-4ed9-b9d2-ba08b4ed1127" providerId="ADAL" clId="{2FFC15AC-8101-4E30-99B1-99B4D39D2E37}" dt="2022-08-02T12:19:40.361" v="10255" actId="113"/>
      <pc:docMkLst>
        <pc:docMk/>
      </pc:docMkLst>
      <pc:sldChg chg="addSp modSp mod setBg">
        <pc:chgData name="Andrea Gerardo Russo" userId="fa078244-9df0-4ed9-b9d2-ba08b4ed1127" providerId="ADAL" clId="{2FFC15AC-8101-4E30-99B1-99B4D39D2E37}" dt="2022-07-27T07:31:36.730" v="948" actId="26606"/>
        <pc:sldMkLst>
          <pc:docMk/>
          <pc:sldMk cId="714331704" sldId="257"/>
        </pc:sldMkLst>
        <pc:spChg chg="mo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2" creationId="{26AD9572-1A0D-5A35-734F-1A2D9CCB2F71}"/>
          </ac:spMkLst>
        </pc:spChg>
        <pc:spChg chg="mo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3" creationId="{854E4D4D-7446-7676-DD72-05592268F9BB}"/>
          </ac:spMkLst>
        </pc:spChg>
        <pc:spChg chg="ad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2055" creationId="{73C994B4-9721-4148-9EEC-6793CECDE8DD}"/>
          </ac:spMkLst>
        </pc:spChg>
        <pc:spChg chg="ad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2057" creationId="{F9D95E49-763A-4886-B038-82F734740554}"/>
          </ac:spMkLst>
        </pc:spChg>
        <pc:spChg chg="ad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2059" creationId="{1335D9B3-B2C5-40E1-BFF9-E01D0DB42474}"/>
          </ac:spMkLst>
        </pc:spChg>
        <pc:spChg chg="add">
          <ac:chgData name="Andrea Gerardo Russo" userId="fa078244-9df0-4ed9-b9d2-ba08b4ed1127" providerId="ADAL" clId="{2FFC15AC-8101-4E30-99B1-99B4D39D2E37}" dt="2022-07-27T07:31:36.730" v="948" actId="26606"/>
          <ac:spMkLst>
            <pc:docMk/>
            <pc:sldMk cId="714331704" sldId="257"/>
            <ac:spMk id="2061" creationId="{6D95061B-ADFC-4592-8BB1-0D542F6F6436}"/>
          </ac:spMkLst>
        </pc:spChg>
        <pc:picChg chg="mod">
          <ac:chgData name="Andrea Gerardo Russo" userId="fa078244-9df0-4ed9-b9d2-ba08b4ed1127" providerId="ADAL" clId="{2FFC15AC-8101-4E30-99B1-99B4D39D2E37}" dt="2022-07-27T07:31:36.730" v="948" actId="26606"/>
          <ac:picMkLst>
            <pc:docMk/>
            <pc:sldMk cId="714331704" sldId="257"/>
            <ac:picMk id="2050" creationId="{08125583-F3FF-54DA-919D-40C18D9DA0E1}"/>
          </ac:picMkLst>
        </pc:picChg>
        <pc:cxnChg chg="add">
          <ac:chgData name="Andrea Gerardo Russo" userId="fa078244-9df0-4ed9-b9d2-ba08b4ed1127" providerId="ADAL" clId="{2FFC15AC-8101-4E30-99B1-99B4D39D2E37}" dt="2022-07-27T07:31:36.730" v="948" actId="26606"/>
          <ac:cxnSpMkLst>
            <pc:docMk/>
            <pc:sldMk cId="714331704" sldId="257"/>
            <ac:cxnSpMk id="2063" creationId="{2B67C3E3-D148-40AD-9F4C-431AA28ACA66}"/>
          </ac:cxnSpMkLst>
        </pc:cxnChg>
        <pc:cxnChg chg="add">
          <ac:chgData name="Andrea Gerardo Russo" userId="fa078244-9df0-4ed9-b9d2-ba08b4ed1127" providerId="ADAL" clId="{2FFC15AC-8101-4E30-99B1-99B4D39D2E37}" dt="2022-07-27T07:31:36.730" v="948" actId="26606"/>
          <ac:cxnSpMkLst>
            <pc:docMk/>
            <pc:sldMk cId="714331704" sldId="257"/>
            <ac:cxnSpMk id="2065" creationId="{C30DD030-ACB5-4C2C-AD03-51D52E277DEB}"/>
          </ac:cxnSpMkLst>
        </pc:cxnChg>
      </pc:sldChg>
      <pc:sldChg chg="addSp delSp modSp mod setBg">
        <pc:chgData name="Andrea Gerardo Russo" userId="fa078244-9df0-4ed9-b9d2-ba08b4ed1127" providerId="ADAL" clId="{2FFC15AC-8101-4E30-99B1-99B4D39D2E37}" dt="2022-07-27T07:32:57.422" v="958" actId="26606"/>
        <pc:sldMkLst>
          <pc:docMk/>
          <pc:sldMk cId="1704106661" sldId="258"/>
        </pc:sldMkLst>
        <pc:spChg chg="mod">
          <ac:chgData name="Andrea Gerardo Russo" userId="fa078244-9df0-4ed9-b9d2-ba08b4ed1127" providerId="ADAL" clId="{2FFC15AC-8101-4E30-99B1-99B4D39D2E37}" dt="2022-07-27T07:32:44.070" v="957" actId="14100"/>
          <ac:spMkLst>
            <pc:docMk/>
            <pc:sldMk cId="1704106661" sldId="258"/>
            <ac:spMk id="2" creationId="{26AD9572-1A0D-5A35-734F-1A2D9CCB2F71}"/>
          </ac:spMkLst>
        </pc:spChg>
        <pc:spChg chg="add del mod">
          <ac:chgData name="Andrea Gerardo Russo" userId="fa078244-9df0-4ed9-b9d2-ba08b4ed1127" providerId="ADAL" clId="{2FFC15AC-8101-4E30-99B1-99B4D39D2E37}" dt="2022-07-27T07:32:57.422" v="958" actId="26606"/>
          <ac:spMkLst>
            <pc:docMk/>
            <pc:sldMk cId="1704106661" sldId="258"/>
            <ac:spMk id="3" creationId="{854E4D4D-7446-7676-DD72-05592268F9BB}"/>
          </ac:spMkLst>
        </pc:spChg>
        <pc:spChg chg="add del">
          <ac:chgData name="Andrea Gerardo Russo" userId="fa078244-9df0-4ed9-b9d2-ba08b4ed1127" providerId="ADAL" clId="{2FFC15AC-8101-4E30-99B1-99B4D39D2E37}" dt="2022-07-27T07:32:04.490" v="952" actId="26606"/>
          <ac:spMkLst>
            <pc:docMk/>
            <pc:sldMk cId="1704106661" sldId="258"/>
            <ac:spMk id="8" creationId="{DF77EA1D-CD58-47D1-895E-0E74AE5D1508}"/>
          </ac:spMkLst>
        </pc:spChg>
        <pc:spChg chg="add del">
          <ac:chgData name="Andrea Gerardo Russo" userId="fa078244-9df0-4ed9-b9d2-ba08b4ed1127" providerId="ADAL" clId="{2FFC15AC-8101-4E30-99B1-99B4D39D2E37}" dt="2022-07-27T07:32:04.490" v="952" actId="26606"/>
          <ac:spMkLst>
            <pc:docMk/>
            <pc:sldMk cId="1704106661" sldId="258"/>
            <ac:spMk id="10" creationId="{30A2F27B-AF82-4F47-887C-2B4B9878E47C}"/>
          </ac:spMkLst>
        </pc:spChg>
        <pc:spChg chg="add del">
          <ac:chgData name="Andrea Gerardo Russo" userId="fa078244-9df0-4ed9-b9d2-ba08b4ed1127" providerId="ADAL" clId="{2FFC15AC-8101-4E30-99B1-99B4D39D2E37}" dt="2022-07-27T07:32:04.490" v="952" actId="26606"/>
          <ac:spMkLst>
            <pc:docMk/>
            <pc:sldMk cId="1704106661" sldId="258"/>
            <ac:spMk id="12" creationId="{C73DAA41-976B-4A7A-91F5-FD48E43455A2}"/>
          </ac:spMkLst>
        </pc:spChg>
        <pc:graphicFrameChg chg="add del">
          <ac:chgData name="Andrea Gerardo Russo" userId="fa078244-9df0-4ed9-b9d2-ba08b4ed1127" providerId="ADAL" clId="{2FFC15AC-8101-4E30-99B1-99B4D39D2E37}" dt="2022-07-27T07:31:59.788" v="950" actId="26606"/>
          <ac:graphicFrameMkLst>
            <pc:docMk/>
            <pc:sldMk cId="1704106661" sldId="258"/>
            <ac:graphicFrameMk id="5" creationId="{D2CA09A2-5ACF-C484-29CA-93C1472CBC53}"/>
          </ac:graphicFrameMkLst>
        </pc:graphicFrameChg>
        <pc:graphicFrameChg chg="add">
          <ac:chgData name="Andrea Gerardo Russo" userId="fa078244-9df0-4ed9-b9d2-ba08b4ed1127" providerId="ADAL" clId="{2FFC15AC-8101-4E30-99B1-99B4D39D2E37}" dt="2022-07-27T07:32:57.422" v="958" actId="26606"/>
          <ac:graphicFrameMkLst>
            <pc:docMk/>
            <pc:sldMk cId="1704106661" sldId="258"/>
            <ac:graphicFrameMk id="6" creationId="{922BC040-F636-CE68-1212-F5C2BB81A490}"/>
          </ac:graphicFrameMkLst>
        </pc:graphicFrameChg>
        <pc:cxnChg chg="add del">
          <ac:chgData name="Andrea Gerardo Russo" userId="fa078244-9df0-4ed9-b9d2-ba08b4ed1127" providerId="ADAL" clId="{2FFC15AC-8101-4E30-99B1-99B4D39D2E37}" dt="2022-07-27T07:32:04.490" v="952" actId="26606"/>
          <ac:cxnSpMkLst>
            <pc:docMk/>
            <pc:sldMk cId="1704106661" sldId="258"/>
            <ac:cxnSpMk id="14" creationId="{5E5F5C0F-87CD-40D8-AD4B-452395E321E7}"/>
          </ac:cxnSpMkLst>
        </pc:cxnChg>
        <pc:cxnChg chg="add del">
          <ac:chgData name="Andrea Gerardo Russo" userId="fa078244-9df0-4ed9-b9d2-ba08b4ed1127" providerId="ADAL" clId="{2FFC15AC-8101-4E30-99B1-99B4D39D2E37}" dt="2022-07-27T07:32:04.490" v="952" actId="26606"/>
          <ac:cxnSpMkLst>
            <pc:docMk/>
            <pc:sldMk cId="1704106661" sldId="258"/>
            <ac:cxnSpMk id="16" creationId="{E4F40788-FC62-4F28-9E98-39731231742E}"/>
          </ac:cxnSpMkLst>
        </pc:cxnChg>
      </pc:sldChg>
      <pc:sldChg chg="addSp modSp mod setBg">
        <pc:chgData name="Andrea Gerardo Russo" userId="fa078244-9df0-4ed9-b9d2-ba08b4ed1127" providerId="ADAL" clId="{2FFC15AC-8101-4E30-99B1-99B4D39D2E37}" dt="2022-07-27T07:31:21.701" v="947" actId="26606"/>
        <pc:sldMkLst>
          <pc:docMk/>
          <pc:sldMk cId="1194086947" sldId="259"/>
        </pc:sldMkLst>
        <pc:spChg chg="mo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2" creationId="{26AD9572-1A0D-5A35-734F-1A2D9CCB2F71}"/>
          </ac:spMkLst>
        </pc:spChg>
        <pc:spChg chg="mo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3" creationId="{854E4D4D-7446-7676-DD72-05592268F9BB}"/>
          </ac:spMkLst>
        </pc:spChg>
        <pc:spChg chg="ad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1033" creationId="{73C994B4-9721-4148-9EEC-6793CECDE8DD}"/>
          </ac:spMkLst>
        </pc:spChg>
        <pc:spChg chg="ad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1035" creationId="{F9D95E49-763A-4886-B038-82F734740554}"/>
          </ac:spMkLst>
        </pc:spChg>
        <pc:spChg chg="ad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1037" creationId="{553093A2-BEA9-4055-96AA-C5DA22C2E986}"/>
          </ac:spMkLst>
        </pc:spChg>
        <pc:spChg chg="add">
          <ac:chgData name="Andrea Gerardo Russo" userId="fa078244-9df0-4ed9-b9d2-ba08b4ed1127" providerId="ADAL" clId="{2FFC15AC-8101-4E30-99B1-99B4D39D2E37}" dt="2022-07-27T07:31:21.701" v="947" actId="26606"/>
          <ac:spMkLst>
            <pc:docMk/>
            <pc:sldMk cId="1194086947" sldId="259"/>
            <ac:spMk id="1039" creationId="{0888C27D-5B01-459C-AD27-511C9689F4F3}"/>
          </ac:spMkLst>
        </pc:spChg>
        <pc:picChg chg="mod">
          <ac:chgData name="Andrea Gerardo Russo" userId="fa078244-9df0-4ed9-b9d2-ba08b4ed1127" providerId="ADAL" clId="{2FFC15AC-8101-4E30-99B1-99B4D39D2E37}" dt="2022-07-27T07:31:21.701" v="947" actId="26606"/>
          <ac:picMkLst>
            <pc:docMk/>
            <pc:sldMk cId="1194086947" sldId="259"/>
            <ac:picMk id="1028" creationId="{5CC22715-7405-A791-C8B2-E3063B4879EE}"/>
          </ac:picMkLst>
        </pc:picChg>
        <pc:cxnChg chg="add">
          <ac:chgData name="Andrea Gerardo Russo" userId="fa078244-9df0-4ed9-b9d2-ba08b4ed1127" providerId="ADAL" clId="{2FFC15AC-8101-4E30-99B1-99B4D39D2E37}" dt="2022-07-27T07:31:21.701" v="947" actId="26606"/>
          <ac:cxnSpMkLst>
            <pc:docMk/>
            <pc:sldMk cId="1194086947" sldId="259"/>
            <ac:cxnSpMk id="1041" creationId="{D0F8AE93-C88C-410B-8C4E-2D9A2C8BBC97}"/>
          </ac:cxnSpMkLst>
        </pc:cxnChg>
        <pc:cxnChg chg="add">
          <ac:chgData name="Andrea Gerardo Russo" userId="fa078244-9df0-4ed9-b9d2-ba08b4ed1127" providerId="ADAL" clId="{2FFC15AC-8101-4E30-99B1-99B4D39D2E37}" dt="2022-07-27T07:31:21.701" v="947" actId="26606"/>
          <ac:cxnSpMkLst>
            <pc:docMk/>
            <pc:sldMk cId="1194086947" sldId="259"/>
            <ac:cxnSpMk id="1043" creationId="{A3621635-0C65-4524-A576-36E647B50751}"/>
          </ac:cxnSpMkLst>
        </pc:cxnChg>
      </pc:sldChg>
      <pc:sldChg chg="del">
        <pc:chgData name="Andrea Gerardo Russo" userId="fa078244-9df0-4ed9-b9d2-ba08b4ed1127" providerId="ADAL" clId="{2FFC15AC-8101-4E30-99B1-99B4D39D2E37}" dt="2022-07-27T08:08:59.500" v="1897" actId="47"/>
        <pc:sldMkLst>
          <pc:docMk/>
          <pc:sldMk cId="2659983236" sldId="261"/>
        </pc:sldMkLst>
      </pc:sldChg>
      <pc:sldChg chg="addSp modSp mod setBg">
        <pc:chgData name="Andrea Gerardo Russo" userId="fa078244-9df0-4ed9-b9d2-ba08b4ed1127" providerId="ADAL" clId="{2FFC15AC-8101-4E30-99B1-99B4D39D2E37}" dt="2022-07-27T07:34:16.680" v="972" actId="27636"/>
        <pc:sldMkLst>
          <pc:docMk/>
          <pc:sldMk cId="1453025788" sldId="262"/>
        </pc:sldMkLst>
        <pc:spChg chg="mod">
          <ac:chgData name="Andrea Gerardo Russo" userId="fa078244-9df0-4ed9-b9d2-ba08b4ed1127" providerId="ADAL" clId="{2FFC15AC-8101-4E30-99B1-99B4D39D2E37}" dt="2022-07-27T07:33:16.965" v="959" actId="26606"/>
          <ac:spMkLst>
            <pc:docMk/>
            <pc:sldMk cId="1453025788" sldId="262"/>
            <ac:spMk id="2" creationId="{26AD9572-1A0D-5A35-734F-1A2D9CCB2F71}"/>
          </ac:spMkLst>
        </pc:spChg>
        <pc:spChg chg="mod">
          <ac:chgData name="Andrea Gerardo Russo" userId="fa078244-9df0-4ed9-b9d2-ba08b4ed1127" providerId="ADAL" clId="{2FFC15AC-8101-4E30-99B1-99B4D39D2E37}" dt="2022-07-27T07:34:16.680" v="972" actId="27636"/>
          <ac:spMkLst>
            <pc:docMk/>
            <pc:sldMk cId="1453025788" sldId="262"/>
            <ac:spMk id="3" creationId="{854E4D4D-7446-7676-DD72-05592268F9BB}"/>
          </ac:spMkLst>
        </pc:spChg>
        <pc:spChg chg="add">
          <ac:chgData name="Andrea Gerardo Russo" userId="fa078244-9df0-4ed9-b9d2-ba08b4ed1127" providerId="ADAL" clId="{2FFC15AC-8101-4E30-99B1-99B4D39D2E37}" dt="2022-07-27T07:33:16.965" v="959" actId="26606"/>
          <ac:spMkLst>
            <pc:docMk/>
            <pc:sldMk cId="1453025788" sldId="262"/>
            <ac:spMk id="12" creationId="{D493A8E8-88A3-4C21-8DD5-382FD2407508}"/>
          </ac:spMkLst>
        </pc:spChg>
        <pc:spChg chg="add">
          <ac:chgData name="Andrea Gerardo Russo" userId="fa078244-9df0-4ed9-b9d2-ba08b4ed1127" providerId="ADAL" clId="{2FFC15AC-8101-4E30-99B1-99B4D39D2E37}" dt="2022-07-27T07:33:16.965" v="959" actId="26606"/>
          <ac:spMkLst>
            <pc:docMk/>
            <pc:sldMk cId="1453025788" sldId="262"/>
            <ac:spMk id="14" creationId="{74369055-AD2B-4E6F-8B6F-FD8A6CA3705D}"/>
          </ac:spMkLst>
        </pc:spChg>
        <pc:spChg chg="add">
          <ac:chgData name="Andrea Gerardo Russo" userId="fa078244-9df0-4ed9-b9d2-ba08b4ed1127" providerId="ADAL" clId="{2FFC15AC-8101-4E30-99B1-99B4D39D2E37}" dt="2022-07-27T07:33:16.965" v="959" actId="26606"/>
          <ac:spMkLst>
            <pc:docMk/>
            <pc:sldMk cId="1453025788" sldId="262"/>
            <ac:spMk id="16" creationId="{99B60357-232D-4489-8786-BF4E4F74BA76}"/>
          </ac:spMkLst>
        </pc:spChg>
        <pc:spChg chg="add">
          <ac:chgData name="Andrea Gerardo Russo" userId="fa078244-9df0-4ed9-b9d2-ba08b4ed1127" providerId="ADAL" clId="{2FFC15AC-8101-4E30-99B1-99B4D39D2E37}" dt="2022-07-27T07:33:16.965" v="959" actId="26606"/>
          <ac:spMkLst>
            <pc:docMk/>
            <pc:sldMk cId="1453025788" sldId="262"/>
            <ac:spMk id="18" creationId="{C6BC4F02-1D09-4B7C-BF2A-18C1A2A70D4F}"/>
          </ac:spMkLst>
        </pc:spChg>
        <pc:picChg chg="mod">
          <ac:chgData name="Andrea Gerardo Russo" userId="fa078244-9df0-4ed9-b9d2-ba08b4ed1127" providerId="ADAL" clId="{2FFC15AC-8101-4E30-99B1-99B4D39D2E37}" dt="2022-07-27T07:33:16.965" v="959" actId="26606"/>
          <ac:picMkLst>
            <pc:docMk/>
            <pc:sldMk cId="1453025788" sldId="262"/>
            <ac:picMk id="7" creationId="{C26C0B08-9B79-2125-E072-4F031A5070DF}"/>
          </ac:picMkLst>
        </pc:picChg>
        <pc:cxnChg chg="add">
          <ac:chgData name="Andrea Gerardo Russo" userId="fa078244-9df0-4ed9-b9d2-ba08b4ed1127" providerId="ADAL" clId="{2FFC15AC-8101-4E30-99B1-99B4D39D2E37}" dt="2022-07-27T07:33:16.965" v="959" actId="26606"/>
          <ac:cxnSpMkLst>
            <pc:docMk/>
            <pc:sldMk cId="1453025788" sldId="262"/>
            <ac:cxnSpMk id="20" creationId="{675AD8F0-E74F-4E7D-ADD3-E7F806CAF8F3}"/>
          </ac:cxnSpMkLst>
        </pc:cxnChg>
        <pc:cxnChg chg="add">
          <ac:chgData name="Andrea Gerardo Russo" userId="fa078244-9df0-4ed9-b9d2-ba08b4ed1127" providerId="ADAL" clId="{2FFC15AC-8101-4E30-99B1-99B4D39D2E37}" dt="2022-07-27T07:33:16.965" v="959" actId="26606"/>
          <ac:cxnSpMkLst>
            <pc:docMk/>
            <pc:sldMk cId="1453025788" sldId="262"/>
            <ac:cxnSpMk id="22" creationId="{FF803BC2-F676-49D8-AA7E-58C89757719B}"/>
          </ac:cxnSpMkLst>
        </pc:cxnChg>
      </pc:sldChg>
      <pc:sldChg chg="addSp delSp modSp mod setBg">
        <pc:chgData name="Andrea Gerardo Russo" userId="fa078244-9df0-4ed9-b9d2-ba08b4ed1127" providerId="ADAL" clId="{2FFC15AC-8101-4E30-99B1-99B4D39D2E37}" dt="2022-07-27T07:33:59.327" v="962" actId="5793"/>
        <pc:sldMkLst>
          <pc:docMk/>
          <pc:sldMk cId="1486507218" sldId="264"/>
        </pc:sldMkLst>
        <pc:spChg chg="mod">
          <ac:chgData name="Andrea Gerardo Russo" userId="fa078244-9df0-4ed9-b9d2-ba08b4ed1127" providerId="ADAL" clId="{2FFC15AC-8101-4E30-99B1-99B4D39D2E37}" dt="2022-07-27T07:33:53.063" v="960" actId="26606"/>
          <ac:spMkLst>
            <pc:docMk/>
            <pc:sldMk cId="1486507218" sldId="264"/>
            <ac:spMk id="2" creationId="{26AD9572-1A0D-5A35-734F-1A2D9CCB2F71}"/>
          </ac:spMkLst>
        </pc:spChg>
        <pc:spChg chg="add mod">
          <ac:chgData name="Andrea Gerardo Russo" userId="fa078244-9df0-4ed9-b9d2-ba08b4ed1127" providerId="ADAL" clId="{2FFC15AC-8101-4E30-99B1-99B4D39D2E37}" dt="2022-07-27T07:33:59.327" v="962" actId="5793"/>
          <ac:spMkLst>
            <pc:docMk/>
            <pc:sldMk cId="1486507218" sldId="264"/>
            <ac:spMk id="5" creationId="{28092269-F436-E320-6EB1-1AD29C48F601}"/>
          </ac:spMkLst>
        </pc:spChg>
        <pc:spChg chg="del">
          <ac:chgData name="Andrea Gerardo Russo" userId="fa078244-9df0-4ed9-b9d2-ba08b4ed1127" providerId="ADAL" clId="{2FFC15AC-8101-4E30-99B1-99B4D39D2E37}" dt="2022-07-27T06:53:52.649" v="0" actId="478"/>
          <ac:spMkLst>
            <pc:docMk/>
            <pc:sldMk cId="1486507218" sldId="264"/>
            <ac:spMk id="6" creationId="{7F13CADD-B95D-2E9A-B5AE-308AD8040BB6}"/>
          </ac:spMkLst>
        </pc:spChg>
        <pc:spChg chg="add">
          <ac:chgData name="Andrea Gerardo Russo" userId="fa078244-9df0-4ed9-b9d2-ba08b4ed1127" providerId="ADAL" clId="{2FFC15AC-8101-4E30-99B1-99B4D39D2E37}" dt="2022-07-27T07:33:53.063" v="960" actId="26606"/>
          <ac:spMkLst>
            <pc:docMk/>
            <pc:sldMk cId="1486507218" sldId="264"/>
            <ac:spMk id="10" creationId="{4BA32048-8E6E-4209-90C1-6632091F52FD}"/>
          </ac:spMkLst>
        </pc:spChg>
        <pc:spChg chg="add">
          <ac:chgData name="Andrea Gerardo Russo" userId="fa078244-9df0-4ed9-b9d2-ba08b4ed1127" providerId="ADAL" clId="{2FFC15AC-8101-4E30-99B1-99B4D39D2E37}" dt="2022-07-27T07:33:53.063" v="960" actId="26606"/>
          <ac:spMkLst>
            <pc:docMk/>
            <pc:sldMk cId="1486507218" sldId="264"/>
            <ac:spMk id="12" creationId="{A3AD3930-97F8-4362-AB61-EF1DAFA7CF5D}"/>
          </ac:spMkLst>
        </pc:spChg>
        <pc:spChg chg="add">
          <ac:chgData name="Andrea Gerardo Russo" userId="fa078244-9df0-4ed9-b9d2-ba08b4ed1127" providerId="ADAL" clId="{2FFC15AC-8101-4E30-99B1-99B4D39D2E37}" dt="2022-07-27T07:33:53.063" v="960" actId="26606"/>
          <ac:spMkLst>
            <pc:docMk/>
            <pc:sldMk cId="1486507218" sldId="264"/>
            <ac:spMk id="14" creationId="{67BC1CBA-0E60-4D98-B3EF-B07FF5F69AF3}"/>
          </ac:spMkLst>
        </pc:spChg>
        <pc:spChg chg="add">
          <ac:chgData name="Andrea Gerardo Russo" userId="fa078244-9df0-4ed9-b9d2-ba08b4ed1127" providerId="ADAL" clId="{2FFC15AC-8101-4E30-99B1-99B4D39D2E37}" dt="2022-07-27T07:33:53.063" v="960" actId="26606"/>
          <ac:spMkLst>
            <pc:docMk/>
            <pc:sldMk cId="1486507218" sldId="264"/>
            <ac:spMk id="16" creationId="{12B7D5BF-766A-4865-A35F-7AF824483681}"/>
          </ac:spMkLst>
        </pc:spChg>
        <pc:picChg chg="add mod ord">
          <ac:chgData name="Andrea Gerardo Russo" userId="fa078244-9df0-4ed9-b9d2-ba08b4ed1127" providerId="ADAL" clId="{2FFC15AC-8101-4E30-99B1-99B4D39D2E37}" dt="2022-07-27T07:33:53.063" v="960" actId="26606"/>
          <ac:picMkLst>
            <pc:docMk/>
            <pc:sldMk cId="1486507218" sldId="264"/>
            <ac:picMk id="4" creationId="{4FB78616-A20C-2687-D38A-01ADF64A02A8}"/>
          </ac:picMkLst>
        </pc:picChg>
        <pc:picChg chg="del">
          <ac:chgData name="Andrea Gerardo Russo" userId="fa078244-9df0-4ed9-b9d2-ba08b4ed1127" providerId="ADAL" clId="{2FFC15AC-8101-4E30-99B1-99B4D39D2E37}" dt="2022-07-27T06:53:58.193" v="3" actId="478"/>
          <ac:picMkLst>
            <pc:docMk/>
            <pc:sldMk cId="1486507218" sldId="264"/>
            <ac:picMk id="7" creationId="{C26C0B08-9B79-2125-E072-4F031A5070DF}"/>
          </ac:picMkLst>
        </pc:picChg>
        <pc:cxnChg chg="add">
          <ac:chgData name="Andrea Gerardo Russo" userId="fa078244-9df0-4ed9-b9d2-ba08b4ed1127" providerId="ADAL" clId="{2FFC15AC-8101-4E30-99B1-99B4D39D2E37}" dt="2022-07-27T07:33:53.063" v="960" actId="26606"/>
          <ac:cxnSpMkLst>
            <pc:docMk/>
            <pc:sldMk cId="1486507218" sldId="264"/>
            <ac:cxnSpMk id="18" creationId="{A122B2DC-9138-40EC-A6DC-9E13F220048F}"/>
          </ac:cxnSpMkLst>
        </pc:cxnChg>
        <pc:cxnChg chg="add">
          <ac:chgData name="Andrea Gerardo Russo" userId="fa078244-9df0-4ed9-b9d2-ba08b4ed1127" providerId="ADAL" clId="{2FFC15AC-8101-4E30-99B1-99B4D39D2E37}" dt="2022-07-27T07:33:53.063" v="960" actId="26606"/>
          <ac:cxnSpMkLst>
            <pc:docMk/>
            <pc:sldMk cId="1486507218" sldId="264"/>
            <ac:cxnSpMk id="20" creationId="{D1022F0C-1BB7-4FDC-89DB-107366B9A913}"/>
          </ac:cxnSpMkLst>
        </pc:cxnChg>
      </pc:sldChg>
      <pc:sldChg chg="addSp delSp modSp add mod setBg">
        <pc:chgData name="Andrea Gerardo Russo" userId="fa078244-9df0-4ed9-b9d2-ba08b4ed1127" providerId="ADAL" clId="{2FFC15AC-8101-4E30-99B1-99B4D39D2E37}" dt="2022-07-27T07:41:41.268" v="1032" actId="113"/>
        <pc:sldMkLst>
          <pc:docMk/>
          <pc:sldMk cId="3258825297" sldId="265"/>
        </pc:sldMkLst>
        <pc:spChg chg="mod">
          <ac:chgData name="Andrea Gerardo Russo" userId="fa078244-9df0-4ed9-b9d2-ba08b4ed1127" providerId="ADAL" clId="{2FFC15AC-8101-4E30-99B1-99B4D39D2E37}" dt="2022-07-27T07:34:38.035" v="973" actId="26606"/>
          <ac:spMkLst>
            <pc:docMk/>
            <pc:sldMk cId="3258825297" sldId="265"/>
            <ac:spMk id="2" creationId="{26AD9572-1A0D-5A35-734F-1A2D9CCB2F71}"/>
          </ac:spMkLst>
        </pc:spChg>
        <pc:spChg chg="del mod">
          <ac:chgData name="Andrea Gerardo Russo" userId="fa078244-9df0-4ed9-b9d2-ba08b4ed1127" providerId="ADAL" clId="{2FFC15AC-8101-4E30-99B1-99B4D39D2E37}" dt="2022-07-27T07:15:20.394" v="326"/>
          <ac:spMkLst>
            <pc:docMk/>
            <pc:sldMk cId="3258825297" sldId="265"/>
            <ac:spMk id="5" creationId="{28092269-F436-E320-6EB1-1AD29C48F601}"/>
          </ac:spMkLst>
        </pc:spChg>
        <pc:spChg chg="add mod">
          <ac:chgData name="Andrea Gerardo Russo" userId="fa078244-9df0-4ed9-b9d2-ba08b4ed1127" providerId="ADAL" clId="{2FFC15AC-8101-4E30-99B1-99B4D39D2E37}" dt="2022-07-27T07:41:41.268" v="1032" actId="113"/>
          <ac:spMkLst>
            <pc:docMk/>
            <pc:sldMk cId="3258825297" sldId="265"/>
            <ac:spMk id="7" creationId="{41272376-EBED-77ED-A3DF-5B9F4B1317B6}"/>
          </ac:spMkLst>
        </pc:spChg>
        <pc:spChg chg="add mod">
          <ac:chgData name="Andrea Gerardo Russo" userId="fa078244-9df0-4ed9-b9d2-ba08b4ed1127" providerId="ADAL" clId="{2FFC15AC-8101-4E30-99B1-99B4D39D2E37}" dt="2022-07-27T07:40:17.941" v="1018" actId="1038"/>
          <ac:spMkLst>
            <pc:docMk/>
            <pc:sldMk cId="3258825297" sldId="265"/>
            <ac:spMk id="11" creationId="{B353A312-5A43-3FE2-68C2-37ED961C0A89}"/>
          </ac:spMkLst>
        </pc:spChg>
        <pc:spChg chg="add">
          <ac:chgData name="Andrea Gerardo Russo" userId="fa078244-9df0-4ed9-b9d2-ba08b4ed1127" providerId="ADAL" clId="{2FFC15AC-8101-4E30-99B1-99B4D39D2E37}" dt="2022-07-27T07:34:38.035" v="973" actId="26606"/>
          <ac:spMkLst>
            <pc:docMk/>
            <pc:sldMk cId="3258825297" sldId="265"/>
            <ac:spMk id="12" creationId="{D493A8E8-88A3-4C21-8DD5-382FD2407508}"/>
          </ac:spMkLst>
        </pc:spChg>
        <pc:spChg chg="add">
          <ac:chgData name="Andrea Gerardo Russo" userId="fa078244-9df0-4ed9-b9d2-ba08b4ed1127" providerId="ADAL" clId="{2FFC15AC-8101-4E30-99B1-99B4D39D2E37}" dt="2022-07-27T07:34:38.035" v="973" actId="26606"/>
          <ac:spMkLst>
            <pc:docMk/>
            <pc:sldMk cId="3258825297" sldId="265"/>
            <ac:spMk id="14" creationId="{74369055-AD2B-4E6F-8B6F-FD8A6CA3705D}"/>
          </ac:spMkLst>
        </pc:spChg>
        <pc:spChg chg="add mod">
          <ac:chgData name="Andrea Gerardo Russo" userId="fa078244-9df0-4ed9-b9d2-ba08b4ed1127" providerId="ADAL" clId="{2FFC15AC-8101-4E30-99B1-99B4D39D2E37}" dt="2022-07-27T07:35:46.234" v="1007" actId="1076"/>
          <ac:spMkLst>
            <pc:docMk/>
            <pc:sldMk cId="3258825297" sldId="265"/>
            <ac:spMk id="15" creationId="{AF1ADBE5-494B-9E64-647B-1D7F5C1ADAEA}"/>
          </ac:spMkLst>
        </pc:spChg>
        <pc:spChg chg="add">
          <ac:chgData name="Andrea Gerardo Russo" userId="fa078244-9df0-4ed9-b9d2-ba08b4ed1127" providerId="ADAL" clId="{2FFC15AC-8101-4E30-99B1-99B4D39D2E37}" dt="2022-07-27T07:34:38.035" v="973" actId="26606"/>
          <ac:spMkLst>
            <pc:docMk/>
            <pc:sldMk cId="3258825297" sldId="265"/>
            <ac:spMk id="16" creationId="{99B60357-232D-4489-8786-BF4E4F74BA76}"/>
          </ac:spMkLst>
        </pc:spChg>
        <pc:spChg chg="add">
          <ac:chgData name="Andrea Gerardo Russo" userId="fa078244-9df0-4ed9-b9d2-ba08b4ed1127" providerId="ADAL" clId="{2FFC15AC-8101-4E30-99B1-99B4D39D2E37}" dt="2022-07-27T07:34:38.035" v="973" actId="26606"/>
          <ac:spMkLst>
            <pc:docMk/>
            <pc:sldMk cId="3258825297" sldId="265"/>
            <ac:spMk id="18" creationId="{C6BC4F02-1D09-4B7C-BF2A-18C1A2A70D4F}"/>
          </ac:spMkLst>
        </pc:spChg>
        <pc:spChg chg="add mod">
          <ac:chgData name="Andrea Gerardo Russo" userId="fa078244-9df0-4ed9-b9d2-ba08b4ed1127" providerId="ADAL" clId="{2FFC15AC-8101-4E30-99B1-99B4D39D2E37}" dt="2022-07-27T07:40:22.646" v="1020" actId="1076"/>
          <ac:spMkLst>
            <pc:docMk/>
            <pc:sldMk cId="3258825297" sldId="265"/>
            <ac:spMk id="19" creationId="{D048F219-C9F1-CDCA-AD59-974032FC8616}"/>
          </ac:spMkLst>
        </pc:spChg>
        <pc:picChg chg="del mod modCrop">
          <ac:chgData name="Andrea Gerardo Russo" userId="fa078244-9df0-4ed9-b9d2-ba08b4ed1127" providerId="ADAL" clId="{2FFC15AC-8101-4E30-99B1-99B4D39D2E37}" dt="2022-07-27T07:15:20.394" v="324" actId="478"/>
          <ac:picMkLst>
            <pc:docMk/>
            <pc:sldMk cId="3258825297" sldId="265"/>
            <ac:picMk id="4" creationId="{4FB78616-A20C-2687-D38A-01ADF64A02A8}"/>
          </ac:picMkLst>
        </pc:picChg>
        <pc:picChg chg="add mod ord">
          <ac:chgData name="Andrea Gerardo Russo" userId="fa078244-9df0-4ed9-b9d2-ba08b4ed1127" providerId="ADAL" clId="{2FFC15AC-8101-4E30-99B1-99B4D39D2E37}" dt="2022-07-27T07:35:41.221" v="1006" actId="1076"/>
          <ac:picMkLst>
            <pc:docMk/>
            <pc:sldMk cId="3258825297" sldId="265"/>
            <ac:picMk id="6" creationId="{0585DE35-CD38-5947-E848-3BE43833E5BB}"/>
          </ac:picMkLst>
        </pc:picChg>
        <pc:picChg chg="add mod">
          <ac:chgData name="Andrea Gerardo Russo" userId="fa078244-9df0-4ed9-b9d2-ba08b4ed1127" providerId="ADAL" clId="{2FFC15AC-8101-4E30-99B1-99B4D39D2E37}" dt="2022-07-27T07:40:00.817" v="1012" actId="1076"/>
          <ac:picMkLst>
            <pc:docMk/>
            <pc:sldMk cId="3258825297" sldId="265"/>
            <ac:picMk id="10" creationId="{2EF54F9D-184E-3A94-C158-6645B23038BB}"/>
          </ac:picMkLst>
        </pc:picChg>
        <pc:cxnChg chg="add del">
          <ac:chgData name="Andrea Gerardo Russo" userId="fa078244-9df0-4ed9-b9d2-ba08b4ed1127" providerId="ADAL" clId="{2FFC15AC-8101-4E30-99B1-99B4D39D2E37}" dt="2022-07-27T07:40:48.807" v="1022" actId="11529"/>
          <ac:cxnSpMkLst>
            <pc:docMk/>
            <pc:sldMk cId="3258825297" sldId="265"/>
            <ac:cxnSpMk id="17" creationId="{E493D1D5-C52C-2B78-74AB-E9D09AD12E94}"/>
          </ac:cxnSpMkLst>
        </pc:cxnChg>
        <pc:cxnChg chg="add">
          <ac:chgData name="Andrea Gerardo Russo" userId="fa078244-9df0-4ed9-b9d2-ba08b4ed1127" providerId="ADAL" clId="{2FFC15AC-8101-4E30-99B1-99B4D39D2E37}" dt="2022-07-27T07:34:38.035" v="973" actId="26606"/>
          <ac:cxnSpMkLst>
            <pc:docMk/>
            <pc:sldMk cId="3258825297" sldId="265"/>
            <ac:cxnSpMk id="20" creationId="{675AD8F0-E74F-4E7D-ADD3-E7F806CAF8F3}"/>
          </ac:cxnSpMkLst>
        </pc:cxnChg>
        <pc:cxnChg chg="add">
          <ac:chgData name="Andrea Gerardo Russo" userId="fa078244-9df0-4ed9-b9d2-ba08b4ed1127" providerId="ADAL" clId="{2FFC15AC-8101-4E30-99B1-99B4D39D2E37}" dt="2022-07-27T07:34:38.035" v="973" actId="26606"/>
          <ac:cxnSpMkLst>
            <pc:docMk/>
            <pc:sldMk cId="3258825297" sldId="265"/>
            <ac:cxnSpMk id="22" creationId="{FF803BC2-F676-49D8-AA7E-58C89757719B}"/>
          </ac:cxnSpMkLst>
        </pc:cxnChg>
        <pc:cxnChg chg="add del mod">
          <ac:chgData name="Andrea Gerardo Russo" userId="fa078244-9df0-4ed9-b9d2-ba08b4ed1127" providerId="ADAL" clId="{2FFC15AC-8101-4E30-99B1-99B4D39D2E37}" dt="2022-07-27T07:41:17.880" v="1027" actId="478"/>
          <ac:cxnSpMkLst>
            <pc:docMk/>
            <pc:sldMk cId="3258825297" sldId="265"/>
            <ac:cxnSpMk id="23" creationId="{AFE437CB-7655-9274-6911-8E09A5C7E37E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1T07:52:05.833" v="5685" actId="20577"/>
        <pc:sldMkLst>
          <pc:docMk/>
          <pc:sldMk cId="2644822125" sldId="266"/>
        </pc:sldMkLst>
        <pc:spChg chg="mod">
          <ac:chgData name="Andrea Gerardo Russo" userId="fa078244-9df0-4ed9-b9d2-ba08b4ed1127" providerId="ADAL" clId="{2FFC15AC-8101-4E30-99B1-99B4D39D2E37}" dt="2022-08-01T07:52:05.833" v="5685" actId="20577"/>
          <ac:spMkLst>
            <pc:docMk/>
            <pc:sldMk cId="2644822125" sldId="266"/>
            <ac:spMk id="7" creationId="{41272376-EBED-77ED-A3DF-5B9F4B1317B6}"/>
          </ac:spMkLst>
        </pc:spChg>
        <pc:spChg chg="del">
          <ac:chgData name="Andrea Gerardo Russo" userId="fa078244-9df0-4ed9-b9d2-ba08b4ed1127" providerId="ADAL" clId="{2FFC15AC-8101-4E30-99B1-99B4D39D2E37}" dt="2022-07-27T07:38:49" v="1009" actId="478"/>
          <ac:spMkLst>
            <pc:docMk/>
            <pc:sldMk cId="2644822125" sldId="266"/>
            <ac:spMk id="15" creationId="{AF1ADBE5-494B-9E64-647B-1D7F5C1ADAEA}"/>
          </ac:spMkLst>
        </pc:spChg>
        <pc:spChg chg="add mod">
          <ac:chgData name="Andrea Gerardo Russo" userId="fa078244-9df0-4ed9-b9d2-ba08b4ed1127" providerId="ADAL" clId="{2FFC15AC-8101-4E30-99B1-99B4D39D2E37}" dt="2022-07-27T08:06:41.184" v="1894" actId="1076"/>
          <ac:spMkLst>
            <pc:docMk/>
            <pc:sldMk cId="2644822125" sldId="266"/>
            <ac:spMk id="17" creationId="{F366212A-2D42-61B1-F044-1EBDBCE96BF6}"/>
          </ac:spMkLst>
        </pc:spChg>
        <pc:spChg chg="add mod">
          <ac:chgData name="Andrea Gerardo Russo" userId="fa078244-9df0-4ed9-b9d2-ba08b4ed1127" providerId="ADAL" clId="{2FFC15AC-8101-4E30-99B1-99B4D39D2E37}" dt="2022-07-27T08:06:41.184" v="1894" actId="1076"/>
          <ac:spMkLst>
            <pc:docMk/>
            <pc:sldMk cId="2644822125" sldId="266"/>
            <ac:spMk id="21" creationId="{144917D6-E4CF-75BB-C90A-34E947D6D719}"/>
          </ac:spMkLst>
        </pc:spChg>
        <pc:picChg chg="add del">
          <ac:chgData name="Andrea Gerardo Russo" userId="fa078244-9df0-4ed9-b9d2-ba08b4ed1127" providerId="ADAL" clId="{2FFC15AC-8101-4E30-99B1-99B4D39D2E37}" dt="2022-07-27T07:55:33.451" v="1393" actId="478"/>
          <ac:picMkLst>
            <pc:docMk/>
            <pc:sldMk cId="2644822125" sldId="266"/>
            <ac:picMk id="4" creationId="{66343955-1F3A-5073-E8F6-52D70DD3E777}"/>
          </ac:picMkLst>
        </pc:picChg>
        <pc:picChg chg="del">
          <ac:chgData name="Andrea Gerardo Russo" userId="fa078244-9df0-4ed9-b9d2-ba08b4ed1127" providerId="ADAL" clId="{2FFC15AC-8101-4E30-99B1-99B4D39D2E37}" dt="2022-07-27T07:38:51.013" v="1010" actId="478"/>
          <ac:picMkLst>
            <pc:docMk/>
            <pc:sldMk cId="2644822125" sldId="266"/>
            <ac:picMk id="6" creationId="{0585DE35-CD38-5947-E848-3BE43833E5BB}"/>
          </ac:picMkLst>
        </pc:picChg>
        <pc:picChg chg="add del">
          <ac:chgData name="Andrea Gerardo Russo" userId="fa078244-9df0-4ed9-b9d2-ba08b4ed1127" providerId="ADAL" clId="{2FFC15AC-8101-4E30-99B1-99B4D39D2E37}" dt="2022-07-27T07:55:31.587" v="1392" actId="478"/>
          <ac:picMkLst>
            <pc:docMk/>
            <pc:sldMk cId="2644822125" sldId="266"/>
            <ac:picMk id="8" creationId="{77A75549-3625-A979-2594-808B41774B04}"/>
          </ac:picMkLst>
        </pc:picChg>
        <pc:picChg chg="add mod modCrop">
          <ac:chgData name="Andrea Gerardo Russo" userId="fa078244-9df0-4ed9-b9d2-ba08b4ed1127" providerId="ADAL" clId="{2FFC15AC-8101-4E30-99B1-99B4D39D2E37}" dt="2022-07-27T08:06:41.184" v="1894" actId="1076"/>
          <ac:picMkLst>
            <pc:docMk/>
            <pc:sldMk cId="2644822125" sldId="266"/>
            <ac:picMk id="10" creationId="{91640355-9EBE-35C0-D96B-448A55761797}"/>
          </ac:picMkLst>
        </pc:picChg>
        <pc:picChg chg="add mod">
          <ac:chgData name="Andrea Gerardo Russo" userId="fa078244-9df0-4ed9-b9d2-ba08b4ed1127" providerId="ADAL" clId="{2FFC15AC-8101-4E30-99B1-99B4D39D2E37}" dt="2022-07-27T08:06:41.184" v="1894" actId="1076"/>
          <ac:picMkLst>
            <pc:docMk/>
            <pc:sldMk cId="2644822125" sldId="266"/>
            <ac:picMk id="13" creationId="{9C5BE007-4F37-875E-C0F9-DE3B6AA7B893}"/>
          </ac:picMkLst>
        </pc:picChg>
      </pc:sldChg>
      <pc:sldChg chg="addSp delSp modSp add mod ord">
        <pc:chgData name="Andrea Gerardo Russo" userId="fa078244-9df0-4ed9-b9d2-ba08b4ed1127" providerId="ADAL" clId="{2FFC15AC-8101-4E30-99B1-99B4D39D2E37}" dt="2022-07-27T08:06:56.996" v="1896" actId="1076"/>
        <pc:sldMkLst>
          <pc:docMk/>
          <pc:sldMk cId="3603518697" sldId="267"/>
        </pc:sldMkLst>
        <pc:spChg chg="mod">
          <ac:chgData name="Andrea Gerardo Russo" userId="fa078244-9df0-4ed9-b9d2-ba08b4ed1127" providerId="ADAL" clId="{2FFC15AC-8101-4E30-99B1-99B4D39D2E37}" dt="2022-07-27T07:52:38.893" v="1245" actId="403"/>
          <ac:spMkLst>
            <pc:docMk/>
            <pc:sldMk cId="3603518697" sldId="267"/>
            <ac:spMk id="7" creationId="{41272376-EBED-77ED-A3DF-5B9F4B1317B6}"/>
          </ac:spMkLst>
        </pc:spChg>
        <pc:spChg chg="add mod">
          <ac:chgData name="Andrea Gerardo Russo" userId="fa078244-9df0-4ed9-b9d2-ba08b4ed1127" providerId="ADAL" clId="{2FFC15AC-8101-4E30-99B1-99B4D39D2E37}" dt="2022-07-27T07:55:12.839" v="1386" actId="1076"/>
          <ac:spMkLst>
            <pc:docMk/>
            <pc:sldMk cId="3603518697" sldId="267"/>
            <ac:spMk id="15" creationId="{A29B5AC3-918D-778E-7D42-DC23B272BA0F}"/>
          </ac:spMkLst>
        </pc:spChg>
        <pc:picChg chg="mod">
          <ac:chgData name="Andrea Gerardo Russo" userId="fa078244-9df0-4ed9-b9d2-ba08b4ed1127" providerId="ADAL" clId="{2FFC15AC-8101-4E30-99B1-99B4D39D2E37}" dt="2022-07-27T08:06:49.994" v="1895" actId="208"/>
          <ac:picMkLst>
            <pc:docMk/>
            <pc:sldMk cId="3603518697" sldId="267"/>
            <ac:picMk id="4" creationId="{66343955-1F3A-5073-E8F6-52D70DD3E777}"/>
          </ac:picMkLst>
        </pc:picChg>
        <pc:picChg chg="mod">
          <ac:chgData name="Andrea Gerardo Russo" userId="fa078244-9df0-4ed9-b9d2-ba08b4ed1127" providerId="ADAL" clId="{2FFC15AC-8101-4E30-99B1-99B4D39D2E37}" dt="2022-07-27T08:06:56.996" v="1896" actId="1076"/>
          <ac:picMkLst>
            <pc:docMk/>
            <pc:sldMk cId="3603518697" sldId="267"/>
            <ac:picMk id="8" creationId="{77A75549-3625-A979-2594-808B41774B04}"/>
          </ac:picMkLst>
        </pc:picChg>
        <pc:picChg chg="del">
          <ac:chgData name="Andrea Gerardo Russo" userId="fa078244-9df0-4ed9-b9d2-ba08b4ed1127" providerId="ADAL" clId="{2FFC15AC-8101-4E30-99B1-99B4D39D2E37}" dt="2022-07-27T07:50:38.695" v="1040" actId="478"/>
          <ac:picMkLst>
            <pc:docMk/>
            <pc:sldMk cId="3603518697" sldId="267"/>
            <ac:picMk id="10" creationId="{91640355-9EBE-35C0-D96B-448A55761797}"/>
          </ac:picMkLst>
        </pc:picChg>
        <pc:picChg chg="del">
          <ac:chgData name="Andrea Gerardo Russo" userId="fa078244-9df0-4ed9-b9d2-ba08b4ed1127" providerId="ADAL" clId="{2FFC15AC-8101-4E30-99B1-99B4D39D2E37}" dt="2022-07-27T07:50:40.222" v="1041" actId="478"/>
          <ac:picMkLst>
            <pc:docMk/>
            <pc:sldMk cId="3603518697" sldId="267"/>
            <ac:picMk id="13" creationId="{9C5BE007-4F37-875E-C0F9-DE3B6AA7B893}"/>
          </ac:picMkLst>
        </pc:picChg>
      </pc:sldChg>
      <pc:sldChg chg="addSp delSp modSp add mod">
        <pc:chgData name="Andrea Gerardo Russo" userId="fa078244-9df0-4ed9-b9d2-ba08b4ed1127" providerId="ADAL" clId="{2FFC15AC-8101-4E30-99B1-99B4D39D2E37}" dt="2022-07-27T08:38:38.874" v="2277" actId="1582"/>
        <pc:sldMkLst>
          <pc:docMk/>
          <pc:sldMk cId="4234993008" sldId="268"/>
        </pc:sldMkLst>
        <pc:spChg chg="mod">
          <ac:chgData name="Andrea Gerardo Russo" userId="fa078244-9df0-4ed9-b9d2-ba08b4ed1127" providerId="ADAL" clId="{2FFC15AC-8101-4E30-99B1-99B4D39D2E37}" dt="2022-07-27T08:36:13.766" v="2069" actId="20577"/>
          <ac:spMkLst>
            <pc:docMk/>
            <pc:sldMk cId="4234993008" sldId="268"/>
            <ac:spMk id="7" creationId="{41272376-EBED-77ED-A3DF-5B9F4B1317B6}"/>
          </ac:spMkLst>
        </pc:spChg>
        <pc:spChg chg="del">
          <ac:chgData name="Andrea Gerardo Russo" userId="fa078244-9df0-4ed9-b9d2-ba08b4ed1127" providerId="ADAL" clId="{2FFC15AC-8101-4E30-99B1-99B4D39D2E37}" dt="2022-07-27T08:31:23.607" v="1899" actId="478"/>
          <ac:spMkLst>
            <pc:docMk/>
            <pc:sldMk cId="4234993008" sldId="268"/>
            <ac:spMk id="17" creationId="{F366212A-2D42-61B1-F044-1EBDBCE96BF6}"/>
          </ac:spMkLst>
        </pc:spChg>
        <pc:spChg chg="del">
          <ac:chgData name="Andrea Gerardo Russo" userId="fa078244-9df0-4ed9-b9d2-ba08b4ed1127" providerId="ADAL" clId="{2FFC15AC-8101-4E30-99B1-99B4D39D2E37}" dt="2022-07-27T08:31:29.983" v="1901" actId="478"/>
          <ac:spMkLst>
            <pc:docMk/>
            <pc:sldMk cId="4234993008" sldId="268"/>
            <ac:spMk id="21" creationId="{144917D6-E4CF-75BB-C90A-34E947D6D719}"/>
          </ac:spMkLst>
        </pc:spChg>
        <pc:picChg chg="add mod">
          <ac:chgData name="Andrea Gerardo Russo" userId="fa078244-9df0-4ed9-b9d2-ba08b4ed1127" providerId="ADAL" clId="{2FFC15AC-8101-4E30-99B1-99B4D39D2E37}" dt="2022-07-27T08:36:17.941" v="2070" actId="1076"/>
          <ac:picMkLst>
            <pc:docMk/>
            <pc:sldMk cId="4234993008" sldId="268"/>
            <ac:picMk id="4" creationId="{BA46B910-FC7E-1DD7-046D-A3FC907A86AE}"/>
          </ac:picMkLst>
        </pc:picChg>
        <pc:picChg chg="del">
          <ac:chgData name="Andrea Gerardo Russo" userId="fa078244-9df0-4ed9-b9d2-ba08b4ed1127" providerId="ADAL" clId="{2FFC15AC-8101-4E30-99B1-99B4D39D2E37}" dt="2022-07-27T08:31:26.032" v="1900" actId="478"/>
          <ac:picMkLst>
            <pc:docMk/>
            <pc:sldMk cId="4234993008" sldId="268"/>
            <ac:picMk id="10" creationId="{91640355-9EBE-35C0-D96B-448A55761797}"/>
          </ac:picMkLst>
        </pc:picChg>
        <pc:picChg chg="del">
          <ac:chgData name="Andrea Gerardo Russo" userId="fa078244-9df0-4ed9-b9d2-ba08b4ed1127" providerId="ADAL" clId="{2FFC15AC-8101-4E30-99B1-99B4D39D2E37}" dt="2022-07-27T08:31:30.830" v="1902" actId="478"/>
          <ac:picMkLst>
            <pc:docMk/>
            <pc:sldMk cId="4234993008" sldId="268"/>
            <ac:picMk id="13" creationId="{9C5BE007-4F37-875E-C0F9-DE3B6AA7B893}"/>
          </ac:picMkLst>
        </pc:pic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6" creationId="{1B3983B1-A531-AAAF-8365-20561C60AFC8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19" creationId="{BEF8BA92-E73D-DA1E-464A-5E9F895FC308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23" creationId="{C43668BE-09D4-3706-12F8-1D57603CEC28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24" creationId="{CF9520AE-04CD-C750-7143-A99F52373572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25" creationId="{691B10E8-06F1-960F-59C6-06B843AA520A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27" creationId="{D8304500-5BE0-4AD4-48DC-BE79E1D3FE3A}"/>
          </ac:cxnSpMkLst>
        </pc:cxnChg>
        <pc:cxnChg chg="add mod">
          <ac:chgData name="Andrea Gerardo Russo" userId="fa078244-9df0-4ed9-b9d2-ba08b4ed1127" providerId="ADAL" clId="{2FFC15AC-8101-4E30-99B1-99B4D39D2E37}" dt="2022-07-27T08:38:38.874" v="2277" actId="1582"/>
          <ac:cxnSpMkLst>
            <pc:docMk/>
            <pc:sldMk cId="4234993008" sldId="268"/>
            <ac:cxnSpMk id="29" creationId="{B6F1F6CC-A26E-6217-370C-8677B233436C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2T12:19:40.361" v="10255" actId="113"/>
        <pc:sldMkLst>
          <pc:docMk/>
          <pc:sldMk cId="2241841684" sldId="269"/>
        </pc:sldMkLst>
        <pc:spChg chg="mod">
          <ac:chgData name="Andrea Gerardo Russo" userId="fa078244-9df0-4ed9-b9d2-ba08b4ed1127" providerId="ADAL" clId="{2FFC15AC-8101-4E30-99B1-99B4D39D2E37}" dt="2022-07-27T08:40:28.630" v="2299" actId="14100"/>
          <ac:spMkLst>
            <pc:docMk/>
            <pc:sldMk cId="2241841684" sldId="269"/>
            <ac:spMk id="2" creationId="{26AD9572-1A0D-5A35-734F-1A2D9CCB2F71}"/>
          </ac:spMkLst>
        </pc:spChg>
        <pc:spChg chg="mod">
          <ac:chgData name="Andrea Gerardo Russo" userId="fa078244-9df0-4ed9-b9d2-ba08b4ed1127" providerId="ADAL" clId="{2FFC15AC-8101-4E30-99B1-99B4D39D2E37}" dt="2022-08-02T12:19:40.361" v="10255" actId="113"/>
          <ac:spMkLst>
            <pc:docMk/>
            <pc:sldMk cId="2241841684" sldId="269"/>
            <ac:spMk id="7" creationId="{41272376-EBED-77ED-A3DF-5B9F4B1317B6}"/>
          </ac:spMkLst>
        </pc:spChg>
        <pc:picChg chg="del">
          <ac:chgData name="Andrea Gerardo Russo" userId="fa078244-9df0-4ed9-b9d2-ba08b4ed1127" providerId="ADAL" clId="{2FFC15AC-8101-4E30-99B1-99B4D39D2E37}" dt="2022-07-27T08:40:34.021" v="2300" actId="478"/>
          <ac:picMkLst>
            <pc:docMk/>
            <pc:sldMk cId="2241841684" sldId="269"/>
            <ac:picMk id="4" creationId="{BA46B910-FC7E-1DD7-046D-A3FC907A86AE}"/>
          </ac:picMkLst>
        </pc:pic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6" creationId="{1B3983B1-A531-AAAF-8365-20561C60AFC8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19" creationId="{BEF8BA92-E73D-DA1E-464A-5E9F895FC308}"/>
          </ac:cxnSpMkLst>
        </pc:cxnChg>
        <pc:cxnChg chg="add del mod">
          <ac:chgData name="Andrea Gerardo Russo" userId="fa078244-9df0-4ed9-b9d2-ba08b4ed1127" providerId="ADAL" clId="{2FFC15AC-8101-4E30-99B1-99B4D39D2E37}" dt="2022-07-27T08:42:01.421" v="2448" actId="478"/>
          <ac:cxnSpMkLst>
            <pc:docMk/>
            <pc:sldMk cId="2241841684" sldId="269"/>
            <ac:cxnSpMk id="21" creationId="{FE5BE786-5937-AF34-5A41-F493B81D4EB5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23" creationId="{C43668BE-09D4-3706-12F8-1D57603CEC28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24" creationId="{CF9520AE-04CD-C750-7143-A99F52373572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25" creationId="{691B10E8-06F1-960F-59C6-06B843AA520A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27" creationId="{D8304500-5BE0-4AD4-48DC-BE79E1D3FE3A}"/>
          </ac:cxnSpMkLst>
        </pc:cxnChg>
        <pc:cxnChg chg="del">
          <ac:chgData name="Andrea Gerardo Russo" userId="fa078244-9df0-4ed9-b9d2-ba08b4ed1127" providerId="ADAL" clId="{2FFC15AC-8101-4E30-99B1-99B4D39D2E37}" dt="2022-07-27T08:40:34.021" v="2300" actId="478"/>
          <ac:cxnSpMkLst>
            <pc:docMk/>
            <pc:sldMk cId="2241841684" sldId="269"/>
            <ac:cxnSpMk id="29" creationId="{B6F1F6CC-A26E-6217-370C-8677B233436C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1T09:37:47.368" v="7309" actId="1037"/>
        <pc:sldMkLst>
          <pc:docMk/>
          <pc:sldMk cId="1138960371" sldId="270"/>
        </pc:sldMkLst>
        <pc:spChg chg="mod">
          <ac:chgData name="Andrea Gerardo Russo" userId="fa078244-9df0-4ed9-b9d2-ba08b4ed1127" providerId="ADAL" clId="{2FFC15AC-8101-4E30-99B1-99B4D39D2E37}" dt="2022-07-27T08:56:29.064" v="2827" actId="20577"/>
          <ac:spMkLst>
            <pc:docMk/>
            <pc:sldMk cId="1138960371" sldId="270"/>
            <ac:spMk id="2" creationId="{26AD9572-1A0D-5A35-734F-1A2D9CCB2F71}"/>
          </ac:spMkLst>
        </pc:spChg>
        <pc:spChg chg="add mod">
          <ac:chgData name="Andrea Gerardo Russo" userId="fa078244-9df0-4ed9-b9d2-ba08b4ed1127" providerId="ADAL" clId="{2FFC15AC-8101-4E30-99B1-99B4D39D2E37}" dt="2022-08-01T09:06:56.602" v="7229" actId="20577"/>
          <ac:spMkLst>
            <pc:docMk/>
            <pc:sldMk cId="1138960371" sldId="270"/>
            <ac:spMk id="5" creationId="{A7287A26-6B91-9D55-23DE-04CBAF482214}"/>
          </ac:spMkLst>
        </pc:spChg>
        <pc:spChg chg="add del mod">
          <ac:chgData name="Andrea Gerardo Russo" userId="fa078244-9df0-4ed9-b9d2-ba08b4ed1127" providerId="ADAL" clId="{2FFC15AC-8101-4E30-99B1-99B4D39D2E37}" dt="2022-07-27T09:23:50.619" v="3885" actId="478"/>
          <ac:spMkLst>
            <pc:docMk/>
            <pc:sldMk cId="1138960371" sldId="270"/>
            <ac:spMk id="6" creationId="{73E7A7B8-DD34-637C-7295-CF88AC41F9B7}"/>
          </ac:spMkLst>
        </pc:spChg>
        <pc:spChg chg="del">
          <ac:chgData name="Andrea Gerardo Russo" userId="fa078244-9df0-4ed9-b9d2-ba08b4ed1127" providerId="ADAL" clId="{2FFC15AC-8101-4E30-99B1-99B4D39D2E37}" dt="2022-07-27T08:56:31.530" v="2828" actId="478"/>
          <ac:spMkLst>
            <pc:docMk/>
            <pc:sldMk cId="1138960371" sldId="270"/>
            <ac:spMk id="7" creationId="{41272376-EBED-77ED-A3DF-5B9F4B1317B6}"/>
          </ac:spMkLst>
        </pc:spChg>
        <pc:spChg chg="add mod ord">
          <ac:chgData name="Andrea Gerardo Russo" userId="fa078244-9df0-4ed9-b9d2-ba08b4ed1127" providerId="ADAL" clId="{2FFC15AC-8101-4E30-99B1-99B4D39D2E37}" dt="2022-08-01T09:37:47.368" v="7309" actId="1037"/>
          <ac:spMkLst>
            <pc:docMk/>
            <pc:sldMk cId="1138960371" sldId="270"/>
            <ac:spMk id="8" creationId="{B0D2165D-07F5-2E95-06F4-C57CB8B5F293}"/>
          </ac:spMkLst>
        </pc:spChg>
        <pc:spChg chg="add mod">
          <ac:chgData name="Andrea Gerardo Russo" userId="fa078244-9df0-4ed9-b9d2-ba08b4ed1127" providerId="ADAL" clId="{2FFC15AC-8101-4E30-99B1-99B4D39D2E37}" dt="2022-08-01T09:07:04.863" v="7259" actId="1036"/>
          <ac:spMkLst>
            <pc:docMk/>
            <pc:sldMk cId="1138960371" sldId="270"/>
            <ac:spMk id="29" creationId="{5887DC40-2084-4A16-69F0-A0FE3E20E737}"/>
          </ac:spMkLst>
        </pc:spChg>
        <pc:spChg chg="add mod">
          <ac:chgData name="Andrea Gerardo Russo" userId="fa078244-9df0-4ed9-b9d2-ba08b4ed1127" providerId="ADAL" clId="{2FFC15AC-8101-4E30-99B1-99B4D39D2E37}" dt="2022-08-01T09:07:04.863" v="7259" actId="1036"/>
          <ac:spMkLst>
            <pc:docMk/>
            <pc:sldMk cId="1138960371" sldId="270"/>
            <ac:spMk id="32" creationId="{BC567594-063E-6A5D-B5D3-33486BFCBA59}"/>
          </ac:spMkLst>
        </pc:spChg>
        <pc:spChg chg="add mod">
          <ac:chgData name="Andrea Gerardo Russo" userId="fa078244-9df0-4ed9-b9d2-ba08b4ed1127" providerId="ADAL" clId="{2FFC15AC-8101-4E30-99B1-99B4D39D2E37}" dt="2022-08-01T09:07:04.863" v="7259" actId="1036"/>
          <ac:spMkLst>
            <pc:docMk/>
            <pc:sldMk cId="1138960371" sldId="270"/>
            <ac:spMk id="35" creationId="{D78A2642-F08B-7E1A-83E3-26BA6F5947E8}"/>
          </ac:spMkLst>
        </pc:spChg>
        <pc:spChg chg="add mod">
          <ac:chgData name="Andrea Gerardo Russo" userId="fa078244-9df0-4ed9-b9d2-ba08b4ed1127" providerId="ADAL" clId="{2FFC15AC-8101-4E30-99B1-99B4D39D2E37}" dt="2022-08-01T09:07:04.863" v="7259" actId="1036"/>
          <ac:spMkLst>
            <pc:docMk/>
            <pc:sldMk cId="1138960371" sldId="270"/>
            <ac:spMk id="36" creationId="{AF4E9A16-D342-0172-CBAD-1A5893F87B15}"/>
          </ac:spMkLst>
        </pc:spChg>
        <pc:spChg chg="add mod">
          <ac:chgData name="Andrea Gerardo Russo" userId="fa078244-9df0-4ed9-b9d2-ba08b4ed1127" providerId="ADAL" clId="{2FFC15AC-8101-4E30-99B1-99B4D39D2E37}" dt="2022-08-01T09:07:04.863" v="7259" actId="1036"/>
          <ac:spMkLst>
            <pc:docMk/>
            <pc:sldMk cId="1138960371" sldId="270"/>
            <ac:spMk id="37" creationId="{046D4D73-DACE-07DE-66D5-B6E3025F5878}"/>
          </ac:spMkLst>
        </pc:spChg>
        <pc:spChg chg="add del mod">
          <ac:chgData name="Andrea Gerardo Russo" userId="fa078244-9df0-4ed9-b9d2-ba08b4ed1127" providerId="ADAL" clId="{2FFC15AC-8101-4E30-99B1-99B4D39D2E37}" dt="2022-08-01T09:36:37.107" v="7271" actId="22"/>
          <ac:spMkLst>
            <pc:docMk/>
            <pc:sldMk cId="1138960371" sldId="270"/>
            <ac:spMk id="42" creationId="{4695D0E7-78D1-8663-6A4A-A3E2D524F3F1}"/>
          </ac:spMkLst>
        </pc:spChg>
        <pc:picChg chg="add del mod">
          <ac:chgData name="Andrea Gerardo Russo" userId="fa078244-9df0-4ed9-b9d2-ba08b4ed1127" providerId="ADAL" clId="{2FFC15AC-8101-4E30-99B1-99B4D39D2E37}" dt="2022-08-01T07:52:21.200" v="5686" actId="478"/>
          <ac:picMkLst>
            <pc:docMk/>
            <pc:sldMk cId="1138960371" sldId="270"/>
            <ac:picMk id="4" creationId="{CDE3DFE2-0218-CC08-30D7-AAD4BF99D8B1}"/>
          </ac:picMkLst>
        </pc:picChg>
        <pc:picChg chg="add del mod ord">
          <ac:chgData name="Andrea Gerardo Russo" userId="fa078244-9df0-4ed9-b9d2-ba08b4ed1127" providerId="ADAL" clId="{2FFC15AC-8101-4E30-99B1-99B4D39D2E37}" dt="2022-08-01T09:37:19.544" v="7272" actId="478"/>
          <ac:picMkLst>
            <pc:docMk/>
            <pc:sldMk cId="1138960371" sldId="270"/>
            <ac:picMk id="6" creationId="{11BE1349-0911-641F-31ED-C46768D322B4}"/>
          </ac:picMkLst>
        </pc:picChg>
        <pc:picChg chg="add mod ord">
          <ac:chgData name="Andrea Gerardo Russo" userId="fa078244-9df0-4ed9-b9d2-ba08b4ed1127" providerId="ADAL" clId="{2FFC15AC-8101-4E30-99B1-99B4D39D2E37}" dt="2022-08-01T09:37:35.205" v="7279" actId="1076"/>
          <ac:picMkLst>
            <pc:docMk/>
            <pc:sldMk cId="1138960371" sldId="270"/>
            <ac:picMk id="44" creationId="{B0897B30-081C-CF60-D79C-68F33E810D40}"/>
          </ac:picMkLst>
        </pc:picChg>
        <pc:cxnChg chg="add mod">
          <ac:chgData name="Andrea Gerardo Russo" userId="fa078244-9df0-4ed9-b9d2-ba08b4ed1127" providerId="ADAL" clId="{2FFC15AC-8101-4E30-99B1-99B4D39D2E37}" dt="2022-08-01T09:07:04.863" v="7259" actId="1036"/>
          <ac:cxnSpMkLst>
            <pc:docMk/>
            <pc:sldMk cId="1138960371" sldId="270"/>
            <ac:cxnSpMk id="9" creationId="{623515CC-8B6A-FADA-AF9D-AC7E1017921D}"/>
          </ac:cxnSpMkLst>
        </pc:cxnChg>
        <pc:cxnChg chg="add mod">
          <ac:chgData name="Andrea Gerardo Russo" userId="fa078244-9df0-4ed9-b9d2-ba08b4ed1127" providerId="ADAL" clId="{2FFC15AC-8101-4E30-99B1-99B4D39D2E37}" dt="2022-08-01T09:07:04.863" v="7259" actId="1036"/>
          <ac:cxnSpMkLst>
            <pc:docMk/>
            <pc:sldMk cId="1138960371" sldId="270"/>
            <ac:cxnSpMk id="17" creationId="{7B9AB23D-E4CA-6108-8275-E0D638516D6C}"/>
          </ac:cxnSpMkLst>
        </pc:cxnChg>
        <pc:cxnChg chg="add mod">
          <ac:chgData name="Andrea Gerardo Russo" userId="fa078244-9df0-4ed9-b9d2-ba08b4ed1127" providerId="ADAL" clId="{2FFC15AC-8101-4E30-99B1-99B4D39D2E37}" dt="2022-08-01T09:07:04.863" v="7259" actId="1036"/>
          <ac:cxnSpMkLst>
            <pc:docMk/>
            <pc:sldMk cId="1138960371" sldId="270"/>
            <ac:cxnSpMk id="19" creationId="{C3D4170F-1948-4167-3A33-F9384E653CE2}"/>
          </ac:cxnSpMkLst>
        </pc:cxnChg>
        <pc:cxnChg chg="add mod">
          <ac:chgData name="Andrea Gerardo Russo" userId="fa078244-9df0-4ed9-b9d2-ba08b4ed1127" providerId="ADAL" clId="{2FFC15AC-8101-4E30-99B1-99B4D39D2E37}" dt="2022-08-01T09:07:04.863" v="7259" actId="1036"/>
          <ac:cxnSpMkLst>
            <pc:docMk/>
            <pc:sldMk cId="1138960371" sldId="270"/>
            <ac:cxnSpMk id="23" creationId="{9EA8BF48-AF8D-333E-7D99-9093DA5CC6A1}"/>
          </ac:cxnSpMkLst>
        </pc:cxnChg>
        <pc:cxnChg chg="add mod">
          <ac:chgData name="Andrea Gerardo Russo" userId="fa078244-9df0-4ed9-b9d2-ba08b4ed1127" providerId="ADAL" clId="{2FFC15AC-8101-4E30-99B1-99B4D39D2E37}" dt="2022-08-01T09:07:04.863" v="7259" actId="1036"/>
          <ac:cxnSpMkLst>
            <pc:docMk/>
            <pc:sldMk cId="1138960371" sldId="270"/>
            <ac:cxnSpMk id="25" creationId="{59A39658-5FE9-99DB-FCE0-8F6D0E053078}"/>
          </ac:cxnSpMkLst>
        </pc:cxnChg>
        <pc:cxnChg chg="add del mod">
          <ac:chgData name="Andrea Gerardo Russo" userId="fa078244-9df0-4ed9-b9d2-ba08b4ed1127" providerId="ADAL" clId="{2FFC15AC-8101-4E30-99B1-99B4D39D2E37}" dt="2022-08-01T08:59:11.047" v="7172" actId="478"/>
          <ac:cxnSpMkLst>
            <pc:docMk/>
            <pc:sldMk cId="1138960371" sldId="270"/>
            <ac:cxnSpMk id="28" creationId="{9E6A87E0-5D94-C106-C108-C88B58F6F9A7}"/>
          </ac:cxnSpMkLst>
        </pc:cxnChg>
      </pc:sldChg>
      <pc:sldChg chg="addSp delSp modSp add del mod">
        <pc:chgData name="Andrea Gerardo Russo" userId="fa078244-9df0-4ed9-b9d2-ba08b4ed1127" providerId="ADAL" clId="{2FFC15AC-8101-4E30-99B1-99B4D39D2E37}" dt="2022-08-01T09:14:14.769" v="7260" actId="47"/>
        <pc:sldMkLst>
          <pc:docMk/>
          <pc:sldMk cId="4119553074" sldId="271"/>
        </pc:sldMkLst>
        <pc:spChg chg="add mod">
          <ac:chgData name="Andrea Gerardo Russo" userId="fa078244-9df0-4ed9-b9d2-ba08b4ed1127" providerId="ADAL" clId="{2FFC15AC-8101-4E30-99B1-99B4D39D2E37}" dt="2022-07-27T09:24:40.933" v="3904" actId="1035"/>
          <ac:spMkLst>
            <pc:docMk/>
            <pc:sldMk cId="4119553074" sldId="271"/>
            <ac:spMk id="3" creationId="{42CA8480-F458-6DF8-A57E-E4B1A747BAE7}"/>
          </ac:spMkLst>
        </pc:spChg>
        <pc:spChg chg="mod">
          <ac:chgData name="Andrea Gerardo Russo" userId="fa078244-9df0-4ed9-b9d2-ba08b4ed1127" providerId="ADAL" clId="{2FFC15AC-8101-4E30-99B1-99B4D39D2E37}" dt="2022-07-27T09:27:31.159" v="4058" actId="1076"/>
          <ac:spMkLst>
            <pc:docMk/>
            <pc:sldMk cId="4119553074" sldId="271"/>
            <ac:spMk id="5" creationId="{A7287A26-6B91-9D55-23DE-04CBAF482214}"/>
          </ac:spMkLst>
        </pc:spChg>
        <pc:spChg chg="del mod">
          <ac:chgData name="Andrea Gerardo Russo" userId="fa078244-9df0-4ed9-b9d2-ba08b4ed1127" providerId="ADAL" clId="{2FFC15AC-8101-4E30-99B1-99B4D39D2E37}" dt="2022-07-27T09:24:13.882" v="3891" actId="478"/>
          <ac:spMkLst>
            <pc:docMk/>
            <pc:sldMk cId="4119553074" sldId="271"/>
            <ac:spMk id="6" creationId="{73E7A7B8-DD34-637C-7295-CF88AC41F9B7}"/>
          </ac:spMkLst>
        </pc:spChg>
        <pc:picChg chg="mod">
          <ac:chgData name="Andrea Gerardo Russo" userId="fa078244-9df0-4ed9-b9d2-ba08b4ed1127" providerId="ADAL" clId="{2FFC15AC-8101-4E30-99B1-99B4D39D2E37}" dt="2022-07-27T09:14:54.182" v="3699" actId="1076"/>
          <ac:picMkLst>
            <pc:docMk/>
            <pc:sldMk cId="4119553074" sldId="271"/>
            <ac:picMk id="4" creationId="{CDE3DFE2-0218-CC08-30D7-AAD4BF99D8B1}"/>
          </ac:picMkLst>
        </pc:picChg>
      </pc:sldChg>
      <pc:sldChg chg="addSp delSp modSp add mod">
        <pc:chgData name="Andrea Gerardo Russo" userId="fa078244-9df0-4ed9-b9d2-ba08b4ed1127" providerId="ADAL" clId="{2FFC15AC-8101-4E30-99B1-99B4D39D2E37}" dt="2022-08-01T09:39:07.832" v="7453" actId="20577"/>
        <pc:sldMkLst>
          <pc:docMk/>
          <pc:sldMk cId="3093076216" sldId="272"/>
        </pc:sldMkLst>
        <pc:spChg chg="add mod">
          <ac:chgData name="Andrea Gerardo Russo" userId="fa078244-9df0-4ed9-b9d2-ba08b4ed1127" providerId="ADAL" clId="{2FFC15AC-8101-4E30-99B1-99B4D39D2E37}" dt="2022-08-01T09:38:30.064" v="7314" actId="14100"/>
          <ac:spMkLst>
            <pc:docMk/>
            <pc:sldMk cId="3093076216" sldId="272"/>
            <ac:spMk id="3" creationId="{FF080909-7833-AC16-8E2C-6D68C2BB9C74}"/>
          </ac:spMkLst>
        </pc:spChg>
        <pc:spChg chg="mod">
          <ac:chgData name="Andrea Gerardo Russo" userId="fa078244-9df0-4ed9-b9d2-ba08b4ed1127" providerId="ADAL" clId="{2FFC15AC-8101-4E30-99B1-99B4D39D2E37}" dt="2022-08-01T09:39:07.832" v="7453" actId="20577"/>
          <ac:spMkLst>
            <pc:docMk/>
            <pc:sldMk cId="3093076216" sldId="272"/>
            <ac:spMk id="5" creationId="{A7287A26-6B91-9D55-23DE-04CBAF482214}"/>
          </ac:spMkLst>
        </pc:spChg>
        <pc:spChg chg="del mod">
          <ac:chgData name="Andrea Gerardo Russo" userId="fa078244-9df0-4ed9-b9d2-ba08b4ed1127" providerId="ADAL" clId="{2FFC15AC-8101-4E30-99B1-99B4D39D2E37}" dt="2022-07-27T09:22:36.704" v="3722" actId="478"/>
          <ac:spMkLst>
            <pc:docMk/>
            <pc:sldMk cId="3093076216" sldId="272"/>
            <ac:spMk id="6" creationId="{73E7A7B8-DD34-637C-7295-CF88AC41F9B7}"/>
          </ac:spMkLst>
        </pc:spChg>
        <pc:picChg chg="del">
          <ac:chgData name="Andrea Gerardo Russo" userId="fa078244-9df0-4ed9-b9d2-ba08b4ed1127" providerId="ADAL" clId="{2FFC15AC-8101-4E30-99B1-99B4D39D2E37}" dt="2022-08-01T09:14:25.305" v="7261" actId="478"/>
          <ac:picMkLst>
            <pc:docMk/>
            <pc:sldMk cId="3093076216" sldId="272"/>
            <ac:picMk id="4" creationId="{CDE3DFE2-0218-CC08-30D7-AAD4BF99D8B1}"/>
          </ac:picMkLst>
        </pc:picChg>
        <pc:picChg chg="add del mod ord">
          <ac:chgData name="Andrea Gerardo Russo" userId="fa078244-9df0-4ed9-b9d2-ba08b4ed1127" providerId="ADAL" clId="{2FFC15AC-8101-4E30-99B1-99B4D39D2E37}" dt="2022-08-01T09:38:15.219" v="7310" actId="478"/>
          <ac:picMkLst>
            <pc:docMk/>
            <pc:sldMk cId="3093076216" sldId="272"/>
            <ac:picMk id="13" creationId="{A4C51069-F8AE-F32D-FFBC-4F63D044D058}"/>
          </ac:picMkLst>
        </pc:picChg>
        <pc:picChg chg="add mod ord">
          <ac:chgData name="Andrea Gerardo Russo" userId="fa078244-9df0-4ed9-b9d2-ba08b4ed1127" providerId="ADAL" clId="{2FFC15AC-8101-4E30-99B1-99B4D39D2E37}" dt="2022-08-01T09:38:23.714" v="7312" actId="171"/>
          <ac:picMkLst>
            <pc:docMk/>
            <pc:sldMk cId="3093076216" sldId="272"/>
            <ac:picMk id="15" creationId="{043C1225-FE0F-1BDB-1547-78ADACD7F3C1}"/>
          </ac:picMkLst>
        </pc:picChg>
      </pc:sldChg>
      <pc:sldChg chg="addSp delSp modSp add del mod">
        <pc:chgData name="Andrea Gerardo Russo" userId="fa078244-9df0-4ed9-b9d2-ba08b4ed1127" providerId="ADAL" clId="{2FFC15AC-8101-4E30-99B1-99B4D39D2E37}" dt="2022-08-01T09:39:55.649" v="7477" actId="47"/>
        <pc:sldMkLst>
          <pc:docMk/>
          <pc:sldMk cId="688504724" sldId="273"/>
        </pc:sldMkLst>
        <pc:spChg chg="mod">
          <ac:chgData name="Andrea Gerardo Russo" userId="fa078244-9df0-4ed9-b9d2-ba08b4ed1127" providerId="ADAL" clId="{2FFC15AC-8101-4E30-99B1-99B4D39D2E37}" dt="2022-07-27T09:29:49.108" v="4231" actId="14100"/>
          <ac:spMkLst>
            <pc:docMk/>
            <pc:sldMk cId="688504724" sldId="273"/>
            <ac:spMk id="3" creationId="{FF080909-7833-AC16-8E2C-6D68C2BB9C74}"/>
          </ac:spMkLst>
        </pc:spChg>
        <pc:spChg chg="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5" creationId="{A7287A26-6B91-9D55-23DE-04CBAF482214}"/>
          </ac:spMkLst>
        </pc:spChg>
        <pc:spChg chg="add del mod">
          <ac:chgData name="Andrea Gerardo Russo" userId="fa078244-9df0-4ed9-b9d2-ba08b4ed1127" providerId="ADAL" clId="{2FFC15AC-8101-4E30-99B1-99B4D39D2E37}" dt="2022-07-27T09:32:28.737" v="4576" actId="478"/>
          <ac:spMkLst>
            <pc:docMk/>
            <pc:sldMk cId="688504724" sldId="273"/>
            <ac:spMk id="6" creationId="{54C023A6-E655-95BD-D06F-C81A677D8BDF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7" creationId="{4EC4DC73-0363-754E-D051-FE015DAC0618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8" creationId="{F806ED0E-6E53-D4C9-AAC8-F3B2321BD1A3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9" creationId="{EA69DE73-1FD4-8919-366D-D423113CDE20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10" creationId="{EE5794B2-99FD-FBA0-3842-B4D672D94E6D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15" creationId="{6A48AF21-108D-B833-AF5D-336B5057530E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17" creationId="{468A69A1-341E-7142-3D30-42A8E1EAB41C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19" creationId="{7EB28D41-2F42-DB85-6F6A-47C99B11590B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1" creationId="{58C1B344-8965-EBEA-53FF-05E7E78BD286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3" creationId="{BA121565-3799-7B7D-336E-8F4F6534D9E1}"/>
          </ac:spMkLst>
        </pc:spChg>
        <pc:spChg chg="add del mod">
          <ac:chgData name="Andrea Gerardo Russo" userId="fa078244-9df0-4ed9-b9d2-ba08b4ed1127" providerId="ADAL" clId="{2FFC15AC-8101-4E30-99B1-99B4D39D2E37}" dt="2022-07-27T09:37:13.423" v="4610" actId="478"/>
          <ac:spMkLst>
            <pc:docMk/>
            <pc:sldMk cId="688504724" sldId="273"/>
            <ac:spMk id="24" creationId="{10222D54-47F5-369C-66FF-95DA6D22D4AF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5" creationId="{3BF4C033-0A49-57D1-4318-2E41E93C122A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6" creationId="{A3108D70-11DD-2C84-676D-6F6357320953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7" creationId="{EABA254C-812D-5744-BD26-EF594631A3C7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8" creationId="{B4ED0E62-45B3-661B-8BAE-4AFA5AEF6B0F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29" creationId="{7C8C0D3E-BD41-7256-80E8-7DEB378266FA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0" creationId="{7C46921B-933B-05DD-1CE1-6CF1391EA653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1" creationId="{7CE175DB-3D08-DAE4-E474-54F051CF9F9F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2" creationId="{DC29318E-FD77-F844-50A1-CDE12C9ACFF6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3" creationId="{5EEF004A-7BFA-FA21-05F3-6919856936A2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4" creationId="{2B2EE79A-6E86-4261-D25E-26CE84EC6C1B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5" creationId="{1690DDE7-5B36-C282-113E-6545EA8957FB}"/>
          </ac:spMkLst>
        </pc:spChg>
        <pc:spChg chg="add del mod">
          <ac:chgData name="Andrea Gerardo Russo" userId="fa078244-9df0-4ed9-b9d2-ba08b4ed1127" providerId="ADAL" clId="{2FFC15AC-8101-4E30-99B1-99B4D39D2E37}" dt="2022-08-01T09:39:24.938" v="7456" actId="21"/>
          <ac:spMkLst>
            <pc:docMk/>
            <pc:sldMk cId="688504724" sldId="273"/>
            <ac:spMk id="36" creationId="{40CCEB5C-8F25-376A-E874-F63A4B0C8AD2}"/>
          </ac:spMkLst>
        </pc:spChg>
      </pc:sldChg>
      <pc:sldChg chg="addSp delSp modSp add mod">
        <pc:chgData name="Andrea Gerardo Russo" userId="fa078244-9df0-4ed9-b9d2-ba08b4ed1127" providerId="ADAL" clId="{2FFC15AC-8101-4E30-99B1-99B4D39D2E37}" dt="2022-08-01T09:40:25.844" v="7483" actId="1076"/>
        <pc:sldMkLst>
          <pc:docMk/>
          <pc:sldMk cId="585648459" sldId="274"/>
        </pc:sldMkLst>
        <pc:spChg chg="del mod">
          <ac:chgData name="Andrea Gerardo Russo" userId="fa078244-9df0-4ed9-b9d2-ba08b4ed1127" providerId="ADAL" clId="{2FFC15AC-8101-4E30-99B1-99B4D39D2E37}" dt="2022-08-01T09:40:08.573" v="7479" actId="478"/>
          <ac:spMkLst>
            <pc:docMk/>
            <pc:sldMk cId="585648459" sldId="274"/>
            <ac:spMk id="3" creationId="{FF080909-7833-AC16-8E2C-6D68C2BB9C74}"/>
          </ac:spMkLst>
        </pc:spChg>
        <pc:spChg chg="del">
          <ac:chgData name="Andrea Gerardo Russo" userId="fa078244-9df0-4ed9-b9d2-ba08b4ed1127" providerId="ADAL" clId="{2FFC15AC-8101-4E30-99B1-99B4D39D2E37}" dt="2022-07-27T09:43:34.391" v="4721" actId="478"/>
          <ac:spMkLst>
            <pc:docMk/>
            <pc:sldMk cId="585648459" sldId="274"/>
            <ac:spMk id="5" creationId="{A7287A26-6B91-9D55-23DE-04CBAF482214}"/>
          </ac:spMkLst>
        </pc:spChg>
        <pc:spChg chg="add mod">
          <ac:chgData name="Andrea Gerardo Russo" userId="fa078244-9df0-4ed9-b9d2-ba08b4ed1127" providerId="ADAL" clId="{2FFC15AC-8101-4E30-99B1-99B4D39D2E37}" dt="2022-07-27T09:45:14.016" v="4998" actId="20577"/>
          <ac:spMkLst>
            <pc:docMk/>
            <pc:sldMk cId="585648459" sldId="274"/>
            <ac:spMk id="6" creationId="{0AB7D710-2018-1FA3-13B0-2EB74942482D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7" creationId="{4EC4DC73-0363-754E-D051-FE015DAC0618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8" creationId="{F806ED0E-6E53-D4C9-AAC8-F3B2321BD1A3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9" creationId="{EA69DE73-1FD4-8919-366D-D423113CDE20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10" creationId="{EE5794B2-99FD-FBA0-3842-B4D672D94E6D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15" creationId="{6A48AF21-108D-B833-AF5D-336B5057530E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17" creationId="{468A69A1-341E-7142-3D30-42A8E1EAB41C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19" creationId="{7EB28D41-2F42-DB85-6F6A-47C99B11590B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1" creationId="{58C1B344-8965-EBEA-53FF-05E7E78BD286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3" creationId="{BA121565-3799-7B7D-336E-8F4F6534D9E1}"/>
          </ac:spMkLst>
        </pc:spChg>
        <pc:spChg chg="add mod">
          <ac:chgData name="Andrea Gerardo Russo" userId="fa078244-9df0-4ed9-b9d2-ba08b4ed1127" providerId="ADAL" clId="{2FFC15AC-8101-4E30-99B1-99B4D39D2E37}" dt="2022-07-27T09:45:57.572" v="5020" actId="1076"/>
          <ac:spMkLst>
            <pc:docMk/>
            <pc:sldMk cId="585648459" sldId="274"/>
            <ac:spMk id="24" creationId="{F08E0A57-4EB9-8930-C5AD-9C9C8B88A9AF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5" creationId="{3BF4C033-0A49-57D1-4318-2E41E93C122A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6" creationId="{A3108D70-11DD-2C84-676D-6F6357320953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7" creationId="{EABA254C-812D-5744-BD26-EF594631A3C7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8" creationId="{B4ED0E62-45B3-661B-8BAE-4AFA5AEF6B0F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29" creationId="{7C8C0D3E-BD41-7256-80E8-7DEB378266FA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0" creationId="{7C46921B-933B-05DD-1CE1-6CF1391EA653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1" creationId="{7CE175DB-3D08-DAE4-E474-54F051CF9F9F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2" creationId="{DC29318E-FD77-F844-50A1-CDE12C9ACFF6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3" creationId="{5EEF004A-7BFA-FA21-05F3-6919856936A2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4" creationId="{2B2EE79A-6E86-4261-D25E-26CE84EC6C1B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5" creationId="{1690DDE7-5B36-C282-113E-6545EA8957FB}"/>
          </ac:spMkLst>
        </pc:spChg>
        <pc:spChg chg="mod">
          <ac:chgData name="Andrea Gerardo Russo" userId="fa078244-9df0-4ed9-b9d2-ba08b4ed1127" providerId="ADAL" clId="{2FFC15AC-8101-4E30-99B1-99B4D39D2E37}" dt="2022-07-27T09:43:39.246" v="4722" actId="1076"/>
          <ac:spMkLst>
            <pc:docMk/>
            <pc:sldMk cId="585648459" sldId="274"/>
            <ac:spMk id="36" creationId="{40CCEB5C-8F25-376A-E874-F63A4B0C8AD2}"/>
          </ac:spMkLst>
        </pc:spChg>
        <pc:spChg chg="add mod">
          <ac:chgData name="Andrea Gerardo Russo" userId="fa078244-9df0-4ed9-b9d2-ba08b4ed1127" providerId="ADAL" clId="{2FFC15AC-8101-4E30-99B1-99B4D39D2E37}" dt="2022-08-01T09:40:25.844" v="7483" actId="1076"/>
          <ac:spMkLst>
            <pc:docMk/>
            <pc:sldMk cId="585648459" sldId="274"/>
            <ac:spMk id="38" creationId="{14238795-52A5-FAE0-7C37-24B288B78522}"/>
          </ac:spMkLst>
        </pc:spChg>
        <pc:picChg chg="del">
          <ac:chgData name="Andrea Gerardo Russo" userId="fa078244-9df0-4ed9-b9d2-ba08b4ed1127" providerId="ADAL" clId="{2FFC15AC-8101-4E30-99B1-99B4D39D2E37}" dt="2022-08-01T09:40:06.610" v="7478" actId="478"/>
          <ac:picMkLst>
            <pc:docMk/>
            <pc:sldMk cId="585648459" sldId="274"/>
            <ac:picMk id="4" creationId="{CDE3DFE2-0218-CC08-30D7-AAD4BF99D8B1}"/>
          </ac:picMkLst>
        </pc:picChg>
        <pc:picChg chg="add mod">
          <ac:chgData name="Andrea Gerardo Russo" userId="fa078244-9df0-4ed9-b9d2-ba08b4ed1127" providerId="ADAL" clId="{2FFC15AC-8101-4E30-99B1-99B4D39D2E37}" dt="2022-08-01T09:40:19.185" v="7482" actId="1076"/>
          <ac:picMkLst>
            <pc:docMk/>
            <pc:sldMk cId="585648459" sldId="274"/>
            <ac:picMk id="37" creationId="{266513B7-2F2A-DDD1-8464-AB95C70739D5}"/>
          </ac:picMkLst>
        </pc:picChg>
        <pc:cxnChg chg="add mod">
          <ac:chgData name="Andrea Gerardo Russo" userId="fa078244-9df0-4ed9-b9d2-ba08b4ed1127" providerId="ADAL" clId="{2FFC15AC-8101-4E30-99B1-99B4D39D2E37}" dt="2022-07-27T09:45:57.572" v="5020" actId="1076"/>
          <ac:cxnSpMkLst>
            <pc:docMk/>
            <pc:sldMk cId="585648459" sldId="274"/>
            <ac:cxnSpMk id="13" creationId="{8D9462FA-FCF9-A29A-DD8E-2D7D8BE1E6DB}"/>
          </ac:cxnSpMkLst>
        </pc:cxnChg>
      </pc:sldChg>
      <pc:sldChg chg="addSp delSp modSp add del mod">
        <pc:chgData name="Andrea Gerardo Russo" userId="fa078244-9df0-4ed9-b9d2-ba08b4ed1127" providerId="ADAL" clId="{2FFC15AC-8101-4E30-99B1-99B4D39D2E37}" dt="2022-08-01T09:41:00.723" v="7490" actId="47"/>
        <pc:sldMkLst>
          <pc:docMk/>
          <pc:sldMk cId="1432857022" sldId="275"/>
        </pc:sldMkLst>
        <pc:spChg chg="mod">
          <ac:chgData name="Andrea Gerardo Russo" userId="fa078244-9df0-4ed9-b9d2-ba08b4ed1127" providerId="ADAL" clId="{2FFC15AC-8101-4E30-99B1-99B4D39D2E37}" dt="2022-07-27T09:46:09.692" v="5054" actId="1036"/>
          <ac:spMkLst>
            <pc:docMk/>
            <pc:sldMk cId="1432857022" sldId="275"/>
            <ac:spMk id="3" creationId="{FF080909-7833-AC16-8E2C-6D68C2BB9C74}"/>
          </ac:spMkLst>
        </pc:spChg>
        <pc:spChg chg="add mod">
          <ac:chgData name="Andrea Gerardo Russo" userId="fa078244-9df0-4ed9-b9d2-ba08b4ed1127" providerId="ADAL" clId="{2FFC15AC-8101-4E30-99B1-99B4D39D2E37}" dt="2022-07-27T10:41:59.106" v="5492" actId="1076"/>
          <ac:spMkLst>
            <pc:docMk/>
            <pc:sldMk cId="1432857022" sldId="275"/>
            <ac:spMk id="5" creationId="{1AF43915-4165-35C7-1020-DFD27ED211D7}"/>
          </ac:spMkLst>
        </pc:spChg>
        <pc:spChg chg="del">
          <ac:chgData name="Andrea Gerardo Russo" userId="fa078244-9df0-4ed9-b9d2-ba08b4ed1127" providerId="ADAL" clId="{2FFC15AC-8101-4E30-99B1-99B4D39D2E37}" dt="2022-07-27T10:40:30.077" v="5344" actId="478"/>
          <ac:spMkLst>
            <pc:docMk/>
            <pc:sldMk cId="1432857022" sldId="275"/>
            <ac:spMk id="6" creationId="{0AB7D710-2018-1FA3-13B0-2EB74942482D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7" creationId="{4EC4DC73-0363-754E-D051-FE015DAC0618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8" creationId="{F806ED0E-6E53-D4C9-AAC8-F3B2321BD1A3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9" creationId="{EA69DE73-1FD4-8919-366D-D423113CDE20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10" creationId="{EE5794B2-99FD-FBA0-3842-B4D672D94E6D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15" creationId="{6A48AF21-108D-B833-AF5D-336B5057530E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17" creationId="{468A69A1-341E-7142-3D30-42A8E1EAB41C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19" creationId="{7EB28D41-2F42-DB85-6F6A-47C99B11590B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1" creationId="{58C1B344-8965-EBEA-53FF-05E7E78BD286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3" creationId="{BA121565-3799-7B7D-336E-8F4F6534D9E1}"/>
          </ac:spMkLst>
        </pc:spChg>
        <pc:spChg chg="del">
          <ac:chgData name="Andrea Gerardo Russo" userId="fa078244-9df0-4ed9-b9d2-ba08b4ed1127" providerId="ADAL" clId="{2FFC15AC-8101-4E30-99B1-99B4D39D2E37}" dt="2022-07-27T10:21:54.591" v="5056" actId="478"/>
          <ac:spMkLst>
            <pc:docMk/>
            <pc:sldMk cId="1432857022" sldId="275"/>
            <ac:spMk id="24" creationId="{F08E0A57-4EB9-8930-C5AD-9C9C8B88A9AF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5" creationId="{3BF4C033-0A49-57D1-4318-2E41E93C122A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6" creationId="{A3108D70-11DD-2C84-676D-6F6357320953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7" creationId="{EABA254C-812D-5744-BD26-EF594631A3C7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8" creationId="{B4ED0E62-45B3-661B-8BAE-4AFA5AEF6B0F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29" creationId="{7C8C0D3E-BD41-7256-80E8-7DEB378266FA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0" creationId="{7C46921B-933B-05DD-1CE1-6CF1391EA653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1" creationId="{7CE175DB-3D08-DAE4-E474-54F051CF9F9F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2" creationId="{DC29318E-FD77-F844-50A1-CDE12C9ACFF6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3" creationId="{5EEF004A-7BFA-FA21-05F3-6919856936A2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4" creationId="{2B2EE79A-6E86-4261-D25E-26CE84EC6C1B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5" creationId="{1690DDE7-5B36-C282-113E-6545EA8957FB}"/>
          </ac:spMkLst>
        </pc:spChg>
        <pc:spChg chg="del">
          <ac:chgData name="Andrea Gerardo Russo" userId="fa078244-9df0-4ed9-b9d2-ba08b4ed1127" providerId="ADAL" clId="{2FFC15AC-8101-4E30-99B1-99B4D39D2E37}" dt="2022-07-27T10:21:51.746" v="5055" actId="478"/>
          <ac:spMkLst>
            <pc:docMk/>
            <pc:sldMk cId="1432857022" sldId="275"/>
            <ac:spMk id="36" creationId="{40CCEB5C-8F25-376A-E874-F63A4B0C8AD2}"/>
          </ac:spMkLst>
        </pc:spChg>
        <pc:cxnChg chg="del mod">
          <ac:chgData name="Andrea Gerardo Russo" userId="fa078244-9df0-4ed9-b9d2-ba08b4ed1127" providerId="ADAL" clId="{2FFC15AC-8101-4E30-99B1-99B4D39D2E37}" dt="2022-07-27T10:21:51.746" v="5055" actId="478"/>
          <ac:cxnSpMkLst>
            <pc:docMk/>
            <pc:sldMk cId="1432857022" sldId="275"/>
            <ac:cxnSpMk id="13" creationId="{8D9462FA-FCF9-A29A-DD8E-2D7D8BE1E6DB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1T09:42:02.949" v="7517" actId="20577"/>
        <pc:sldMkLst>
          <pc:docMk/>
          <pc:sldMk cId="1969799173" sldId="276"/>
        </pc:sldMkLst>
        <pc:spChg chg="del">
          <ac:chgData name="Andrea Gerardo Russo" userId="fa078244-9df0-4ed9-b9d2-ba08b4ed1127" providerId="ADAL" clId="{2FFC15AC-8101-4E30-99B1-99B4D39D2E37}" dt="2022-07-27T10:49:08.128" v="5497" actId="478"/>
          <ac:spMkLst>
            <pc:docMk/>
            <pc:sldMk cId="1969799173" sldId="276"/>
            <ac:spMk id="2" creationId="{26AD9572-1A0D-5A35-734F-1A2D9CCB2F71}"/>
          </ac:spMkLst>
        </pc:spChg>
        <pc:spChg chg="del">
          <ac:chgData name="Andrea Gerardo Russo" userId="fa078244-9df0-4ed9-b9d2-ba08b4ed1127" providerId="ADAL" clId="{2FFC15AC-8101-4E30-99B1-99B4D39D2E37}" dt="2022-07-27T10:45:10.370" v="5496" actId="478"/>
          <ac:spMkLst>
            <pc:docMk/>
            <pc:sldMk cId="1969799173" sldId="276"/>
            <ac:spMk id="3" creationId="{FF080909-7833-AC16-8E2C-6D68C2BB9C74}"/>
          </ac:spMkLst>
        </pc:spChg>
        <pc:spChg chg="del">
          <ac:chgData name="Andrea Gerardo Russo" userId="fa078244-9df0-4ed9-b9d2-ba08b4ed1127" providerId="ADAL" clId="{2FFC15AC-8101-4E30-99B1-99B4D39D2E37}" dt="2022-07-27T10:45:05.459" v="5494" actId="478"/>
          <ac:spMkLst>
            <pc:docMk/>
            <pc:sldMk cId="1969799173" sldId="276"/>
            <ac:spMk id="5" creationId="{1AF43915-4165-35C7-1020-DFD27ED211D7}"/>
          </ac:spMkLst>
        </pc:spChg>
        <pc:spChg chg="add del mod">
          <ac:chgData name="Andrea Gerardo Russo" userId="fa078244-9df0-4ed9-b9d2-ba08b4ed1127" providerId="ADAL" clId="{2FFC15AC-8101-4E30-99B1-99B4D39D2E37}" dt="2022-07-27T10:49:10.429" v="5498" actId="478"/>
          <ac:spMkLst>
            <pc:docMk/>
            <pc:sldMk cId="1969799173" sldId="276"/>
            <ac:spMk id="7" creationId="{910078A1-22AA-B497-DAF9-E89023EB8805}"/>
          </ac:spMkLst>
        </pc:spChg>
        <pc:spChg chg="add mod ord">
          <ac:chgData name="Andrea Gerardo Russo" userId="fa078244-9df0-4ed9-b9d2-ba08b4ed1127" providerId="ADAL" clId="{2FFC15AC-8101-4E30-99B1-99B4D39D2E37}" dt="2022-08-01T09:41:55.498" v="7509" actId="20577"/>
          <ac:spMkLst>
            <pc:docMk/>
            <pc:sldMk cId="1969799173" sldId="276"/>
            <ac:spMk id="11" creationId="{FABF5C90-C962-848C-9393-C51439BDB5C9}"/>
          </ac:spMkLst>
        </pc:spChg>
        <pc:spChg chg="add mod ord">
          <ac:chgData name="Andrea Gerardo Russo" userId="fa078244-9df0-4ed9-b9d2-ba08b4ed1127" providerId="ADAL" clId="{2FFC15AC-8101-4E30-99B1-99B4D39D2E37}" dt="2022-08-01T09:42:02.949" v="7517" actId="20577"/>
          <ac:spMkLst>
            <pc:docMk/>
            <pc:sldMk cId="1969799173" sldId="276"/>
            <ac:spMk id="24" creationId="{55D6F2EF-97FC-0777-BB10-14B868F64B9B}"/>
          </ac:spMkLst>
        </pc:spChg>
        <pc:picChg chg="del">
          <ac:chgData name="Andrea Gerardo Russo" userId="fa078244-9df0-4ed9-b9d2-ba08b4ed1127" providerId="ADAL" clId="{2FFC15AC-8101-4E30-99B1-99B4D39D2E37}" dt="2022-07-27T10:45:07.347" v="5495" actId="478"/>
          <ac:picMkLst>
            <pc:docMk/>
            <pc:sldMk cId="1969799173" sldId="276"/>
            <ac:picMk id="4" creationId="{CDE3DFE2-0218-CC08-30D7-AAD4BF99D8B1}"/>
          </ac:picMkLst>
        </pc:picChg>
        <pc:picChg chg="add del mod">
          <ac:chgData name="Andrea Gerardo Russo" userId="fa078244-9df0-4ed9-b9d2-ba08b4ed1127" providerId="ADAL" clId="{2FFC15AC-8101-4E30-99B1-99B4D39D2E37}" dt="2022-07-27T10:49:58.968" v="5502" actId="478"/>
          <ac:picMkLst>
            <pc:docMk/>
            <pc:sldMk cId="1969799173" sldId="276"/>
            <ac:picMk id="1026" creationId="{815FFD10-B22B-9074-D71D-75A6C43827FF}"/>
          </ac:picMkLst>
        </pc:picChg>
        <pc:picChg chg="add mod">
          <ac:chgData name="Andrea Gerardo Russo" userId="fa078244-9df0-4ed9-b9d2-ba08b4ed1127" providerId="ADAL" clId="{2FFC15AC-8101-4E30-99B1-99B4D39D2E37}" dt="2022-08-01T09:41:49.895" v="7498" actId="1076"/>
          <ac:picMkLst>
            <pc:docMk/>
            <pc:sldMk cId="1969799173" sldId="276"/>
            <ac:picMk id="1026" creationId="{85DD9209-7E98-D060-425A-B7FE1B3D9FD4}"/>
          </ac:picMkLst>
        </pc:picChg>
        <pc:picChg chg="add del mod">
          <ac:chgData name="Andrea Gerardo Russo" userId="fa078244-9df0-4ed9-b9d2-ba08b4ed1127" providerId="ADAL" clId="{2FFC15AC-8101-4E30-99B1-99B4D39D2E37}" dt="2022-07-27T10:50:35.491" v="5509" actId="478"/>
          <ac:picMkLst>
            <pc:docMk/>
            <pc:sldMk cId="1969799173" sldId="276"/>
            <ac:picMk id="1028" creationId="{3F8867D2-B180-3670-D97A-773AB782FC8E}"/>
          </ac:picMkLst>
        </pc:picChg>
        <pc:picChg chg="add del mod">
          <ac:chgData name="Andrea Gerardo Russo" userId="fa078244-9df0-4ed9-b9d2-ba08b4ed1127" providerId="ADAL" clId="{2FFC15AC-8101-4E30-99B1-99B4D39D2E37}" dt="2022-07-27T11:31:17.617" v="5512" actId="478"/>
          <ac:picMkLst>
            <pc:docMk/>
            <pc:sldMk cId="1969799173" sldId="276"/>
            <ac:picMk id="1030" creationId="{028AAD31-5DBB-6894-8BBC-56A16073D312}"/>
          </ac:picMkLst>
        </pc:picChg>
        <pc:picChg chg="add del mod">
          <ac:chgData name="Andrea Gerardo Russo" userId="fa078244-9df0-4ed9-b9d2-ba08b4ed1127" providerId="ADAL" clId="{2FFC15AC-8101-4E30-99B1-99B4D39D2E37}" dt="2022-08-01T09:41:14.197" v="7491" actId="478"/>
          <ac:picMkLst>
            <pc:docMk/>
            <pc:sldMk cId="1969799173" sldId="276"/>
            <ac:picMk id="1032" creationId="{2E4E0795-0EA4-8A8F-FFFC-ED747A6AB43A}"/>
          </ac:picMkLst>
        </pc:picChg>
        <pc:cxnChg chg="add mod ord">
          <ac:chgData name="Andrea Gerardo Russo" userId="fa078244-9df0-4ed9-b9d2-ba08b4ed1127" providerId="ADAL" clId="{2FFC15AC-8101-4E30-99B1-99B4D39D2E37}" dt="2022-08-01T09:41:52.731" v="7499" actId="14100"/>
          <ac:cxnSpMkLst>
            <pc:docMk/>
            <pc:sldMk cId="1969799173" sldId="276"/>
            <ac:cxnSpMk id="9" creationId="{93B2EE79-ED5C-C8D7-9924-3628B3729E75}"/>
          </ac:cxnSpMkLst>
        </pc:cxnChg>
        <pc:cxnChg chg="add mod ord">
          <ac:chgData name="Andrea Gerardo Russo" userId="fa078244-9df0-4ed9-b9d2-ba08b4ed1127" providerId="ADAL" clId="{2FFC15AC-8101-4E30-99B1-99B4D39D2E37}" dt="2022-08-01T09:42:00.434" v="7510" actId="1076"/>
          <ac:cxnSpMkLst>
            <pc:docMk/>
            <pc:sldMk cId="1969799173" sldId="276"/>
            <ac:cxnSpMk id="21" creationId="{EC5BE7E0-35ED-8128-9CB9-6B1B4F1B9EA4}"/>
          </ac:cxnSpMkLst>
        </pc:cxnChg>
      </pc:sldChg>
      <pc:sldChg chg="delSp modSp add del mod">
        <pc:chgData name="Andrea Gerardo Russo" userId="fa078244-9df0-4ed9-b9d2-ba08b4ed1127" providerId="ADAL" clId="{2FFC15AC-8101-4E30-99B1-99B4D39D2E37}" dt="2022-08-01T09:42:07.457" v="7518" actId="47"/>
        <pc:sldMkLst>
          <pc:docMk/>
          <pc:sldMk cId="3753762654" sldId="277"/>
        </pc:sldMkLst>
        <pc:spChg chg="mod">
          <ac:chgData name="Andrea Gerardo Russo" userId="fa078244-9df0-4ed9-b9d2-ba08b4ed1127" providerId="ADAL" clId="{2FFC15AC-8101-4E30-99B1-99B4D39D2E37}" dt="2022-07-27T11:46:22.725" v="5577" actId="20577"/>
          <ac:spMkLst>
            <pc:docMk/>
            <pc:sldMk cId="3753762654" sldId="277"/>
            <ac:spMk id="11" creationId="{FABF5C90-C962-848C-9393-C51439BDB5C9}"/>
          </ac:spMkLst>
        </pc:spChg>
        <pc:spChg chg="del">
          <ac:chgData name="Andrea Gerardo Russo" userId="fa078244-9df0-4ed9-b9d2-ba08b4ed1127" providerId="ADAL" clId="{2FFC15AC-8101-4E30-99B1-99B4D39D2E37}" dt="2022-07-27T11:46:17.512" v="5562" actId="478"/>
          <ac:spMkLst>
            <pc:docMk/>
            <pc:sldMk cId="3753762654" sldId="277"/>
            <ac:spMk id="24" creationId="{55D6F2EF-97FC-0777-BB10-14B868F64B9B}"/>
          </ac:spMkLst>
        </pc:spChg>
        <pc:cxnChg chg="mod">
          <ac:chgData name="Andrea Gerardo Russo" userId="fa078244-9df0-4ed9-b9d2-ba08b4ed1127" providerId="ADAL" clId="{2FFC15AC-8101-4E30-99B1-99B4D39D2E37}" dt="2022-07-27T11:46:12.149" v="5560" actId="14100"/>
          <ac:cxnSpMkLst>
            <pc:docMk/>
            <pc:sldMk cId="3753762654" sldId="277"/>
            <ac:cxnSpMk id="9" creationId="{93B2EE79-ED5C-C8D7-9924-3628B3729E75}"/>
          </ac:cxnSpMkLst>
        </pc:cxnChg>
        <pc:cxnChg chg="del mod">
          <ac:chgData name="Andrea Gerardo Russo" userId="fa078244-9df0-4ed9-b9d2-ba08b4ed1127" providerId="ADAL" clId="{2FFC15AC-8101-4E30-99B1-99B4D39D2E37}" dt="2022-07-27T11:46:14.111" v="5561" actId="478"/>
          <ac:cxnSpMkLst>
            <pc:docMk/>
            <pc:sldMk cId="3753762654" sldId="277"/>
            <ac:cxnSpMk id="21" creationId="{EC5BE7E0-35ED-8128-9CB9-6B1B4F1B9EA4}"/>
          </ac:cxnSpMkLst>
        </pc:cxnChg>
      </pc:sldChg>
      <pc:sldChg chg="modSp add del mod">
        <pc:chgData name="Andrea Gerardo Russo" userId="fa078244-9df0-4ed9-b9d2-ba08b4ed1127" providerId="ADAL" clId="{2FFC15AC-8101-4E30-99B1-99B4D39D2E37}" dt="2022-08-01T09:42:09.732" v="7519" actId="47"/>
        <pc:sldMkLst>
          <pc:docMk/>
          <pc:sldMk cId="2014255737" sldId="278"/>
        </pc:sldMkLst>
        <pc:spChg chg="mod">
          <ac:chgData name="Andrea Gerardo Russo" userId="fa078244-9df0-4ed9-b9d2-ba08b4ed1127" providerId="ADAL" clId="{2FFC15AC-8101-4E30-99B1-99B4D39D2E37}" dt="2022-07-27T11:46:32.539" v="5580" actId="1076"/>
          <ac:spMkLst>
            <pc:docMk/>
            <pc:sldMk cId="2014255737" sldId="278"/>
            <ac:spMk id="11" creationId="{FABF5C90-C962-848C-9393-C51439BDB5C9}"/>
          </ac:spMkLst>
        </pc:spChg>
        <pc:cxnChg chg="mod">
          <ac:chgData name="Andrea Gerardo Russo" userId="fa078244-9df0-4ed9-b9d2-ba08b4ed1127" providerId="ADAL" clId="{2FFC15AC-8101-4E30-99B1-99B4D39D2E37}" dt="2022-07-27T11:52:33.926" v="5583" actId="14100"/>
          <ac:cxnSpMkLst>
            <pc:docMk/>
            <pc:sldMk cId="2014255737" sldId="278"/>
            <ac:cxnSpMk id="9" creationId="{93B2EE79-ED5C-C8D7-9924-3628B3729E75}"/>
          </ac:cxnSpMkLst>
        </pc:cxnChg>
      </pc:sldChg>
      <pc:sldChg chg="addSp delSp modSp add del mod">
        <pc:chgData name="Andrea Gerardo Russo" userId="fa078244-9df0-4ed9-b9d2-ba08b4ed1127" providerId="ADAL" clId="{2FFC15AC-8101-4E30-99B1-99B4D39D2E37}" dt="2022-08-01T09:42:50.429" v="7529" actId="47"/>
        <pc:sldMkLst>
          <pc:docMk/>
          <pc:sldMk cId="2473885397" sldId="279"/>
        </pc:sldMkLst>
        <pc:spChg chg="del mod">
          <ac:chgData name="Andrea Gerardo Russo" userId="fa078244-9df0-4ed9-b9d2-ba08b4ed1127" providerId="ADAL" clId="{2FFC15AC-8101-4E30-99B1-99B4D39D2E37}" dt="2022-08-01T09:42:27.083" v="7522" actId="21"/>
          <ac:spMkLst>
            <pc:docMk/>
            <pc:sldMk cId="2473885397" sldId="279"/>
            <ac:spMk id="11" creationId="{FABF5C90-C962-848C-9393-C51439BDB5C9}"/>
          </ac:spMkLst>
        </pc:spChg>
        <pc:spChg chg="add del mod">
          <ac:chgData name="Andrea Gerardo Russo" userId="fa078244-9df0-4ed9-b9d2-ba08b4ed1127" providerId="ADAL" clId="{2FFC15AC-8101-4E30-99B1-99B4D39D2E37}" dt="2022-08-01T09:42:27.083" v="7522" actId="21"/>
          <ac:spMkLst>
            <pc:docMk/>
            <pc:sldMk cId="2473885397" sldId="279"/>
            <ac:spMk id="15" creationId="{07B60F18-F3C3-90FD-3AD0-707171EDCD6E}"/>
          </ac:spMkLst>
        </pc:spChg>
        <pc:cxnChg chg="del mod">
          <ac:chgData name="Andrea Gerardo Russo" userId="fa078244-9df0-4ed9-b9d2-ba08b4ed1127" providerId="ADAL" clId="{2FFC15AC-8101-4E30-99B1-99B4D39D2E37}" dt="2022-08-01T09:42:33.903" v="7524" actId="21"/>
          <ac:cxnSpMkLst>
            <pc:docMk/>
            <pc:sldMk cId="2473885397" sldId="279"/>
            <ac:cxnSpMk id="9" creationId="{93B2EE79-ED5C-C8D7-9924-3628B3729E75}"/>
          </ac:cxnSpMkLst>
        </pc:cxnChg>
        <pc:cxnChg chg="add del mod">
          <ac:chgData name="Andrea Gerardo Russo" userId="fa078244-9df0-4ed9-b9d2-ba08b4ed1127" providerId="ADAL" clId="{2FFC15AC-8101-4E30-99B1-99B4D39D2E37}" dt="2022-08-01T09:42:27.083" v="7522" actId="21"/>
          <ac:cxnSpMkLst>
            <pc:docMk/>
            <pc:sldMk cId="2473885397" sldId="279"/>
            <ac:cxnSpMk id="13" creationId="{8D140D3D-5E4B-92C1-E751-E72D5920C219}"/>
          </ac:cxnSpMkLst>
        </pc:cxnChg>
      </pc:sldChg>
      <pc:sldChg chg="addSp delSp modSp add del mod">
        <pc:chgData name="Andrea Gerardo Russo" userId="fa078244-9df0-4ed9-b9d2-ba08b4ed1127" providerId="ADAL" clId="{2FFC15AC-8101-4E30-99B1-99B4D39D2E37}" dt="2022-08-01T09:45:39.702" v="7537" actId="47"/>
        <pc:sldMkLst>
          <pc:docMk/>
          <pc:sldMk cId="2187265960" sldId="280"/>
        </pc:sldMkLst>
        <pc:spChg chg="del mod">
          <ac:chgData name="Andrea Gerardo Russo" userId="fa078244-9df0-4ed9-b9d2-ba08b4ed1127" providerId="ADAL" clId="{2FFC15AC-8101-4E30-99B1-99B4D39D2E37}" dt="2022-08-01T09:45:20.585" v="7533" actId="21"/>
          <ac:spMkLst>
            <pc:docMk/>
            <pc:sldMk cId="2187265960" sldId="280"/>
            <ac:spMk id="11" creationId="{FABF5C90-C962-848C-9393-C51439BDB5C9}"/>
          </ac:spMkLst>
        </pc:spChg>
        <pc:spChg chg="del">
          <ac:chgData name="Andrea Gerardo Russo" userId="fa078244-9df0-4ed9-b9d2-ba08b4ed1127" providerId="ADAL" clId="{2FFC15AC-8101-4E30-99B1-99B4D39D2E37}" dt="2022-07-27T11:53:53.225" v="5661" actId="478"/>
          <ac:spMkLst>
            <pc:docMk/>
            <pc:sldMk cId="2187265960" sldId="280"/>
            <ac:spMk id="15" creationId="{07B60F18-F3C3-90FD-3AD0-707171EDCD6E}"/>
          </ac:spMkLst>
        </pc:spChg>
        <pc:spChg chg="add del mod">
          <ac:chgData name="Andrea Gerardo Russo" userId="fa078244-9df0-4ed9-b9d2-ba08b4ed1127" providerId="ADAL" clId="{2FFC15AC-8101-4E30-99B1-99B4D39D2E37}" dt="2022-07-27T11:53:58.776" v="5663"/>
          <ac:spMkLst>
            <pc:docMk/>
            <pc:sldMk cId="2187265960" sldId="280"/>
            <ac:spMk id="19" creationId="{EF0A3724-BDFB-7193-208E-789D4F9C1CC7}"/>
          </ac:spMkLst>
        </pc:spChg>
        <pc:cxnChg chg="del mod">
          <ac:chgData name="Andrea Gerardo Russo" userId="fa078244-9df0-4ed9-b9d2-ba08b4ed1127" providerId="ADAL" clId="{2FFC15AC-8101-4E30-99B1-99B4D39D2E37}" dt="2022-08-01T09:45:20.585" v="7533" actId="21"/>
          <ac:cxnSpMkLst>
            <pc:docMk/>
            <pc:sldMk cId="2187265960" sldId="280"/>
            <ac:cxnSpMk id="9" creationId="{93B2EE79-ED5C-C8D7-9924-3628B3729E75}"/>
          </ac:cxnSpMkLst>
        </pc:cxnChg>
        <pc:cxnChg chg="del">
          <ac:chgData name="Andrea Gerardo Russo" userId="fa078244-9df0-4ed9-b9d2-ba08b4ed1127" providerId="ADAL" clId="{2FFC15AC-8101-4E30-99B1-99B4D39D2E37}" dt="2022-07-27T11:53:52.386" v="5660" actId="478"/>
          <ac:cxnSpMkLst>
            <pc:docMk/>
            <pc:sldMk cId="2187265960" sldId="280"/>
            <ac:cxnSpMk id="13" creationId="{8D140D3D-5E4B-92C1-E751-E72D5920C219}"/>
          </ac:cxnSpMkLst>
        </pc:cxnChg>
        <pc:cxnChg chg="add del mod">
          <ac:chgData name="Andrea Gerardo Russo" userId="fa078244-9df0-4ed9-b9d2-ba08b4ed1127" providerId="ADAL" clId="{2FFC15AC-8101-4E30-99B1-99B4D39D2E37}" dt="2022-07-27T11:53:58.776" v="5663"/>
          <ac:cxnSpMkLst>
            <pc:docMk/>
            <pc:sldMk cId="2187265960" sldId="280"/>
            <ac:cxnSpMk id="17" creationId="{891CDBC0-BD82-4AFA-7B80-71B226AD8714}"/>
          </ac:cxnSpMkLst>
        </pc:cxnChg>
      </pc:sldChg>
      <pc:sldChg chg="modSp add del mod">
        <pc:chgData name="Andrea Gerardo Russo" userId="fa078244-9df0-4ed9-b9d2-ba08b4ed1127" providerId="ADAL" clId="{2FFC15AC-8101-4E30-99B1-99B4D39D2E37}" dt="2022-08-01T09:45:48.345" v="7539" actId="47"/>
        <pc:sldMkLst>
          <pc:docMk/>
          <pc:sldMk cId="2593148999" sldId="281"/>
        </pc:sldMkLst>
        <pc:spChg chg="mod">
          <ac:chgData name="Andrea Gerardo Russo" userId="fa078244-9df0-4ed9-b9d2-ba08b4ed1127" providerId="ADAL" clId="{2FFC15AC-8101-4E30-99B1-99B4D39D2E37}" dt="2022-07-27T11:54:18.949" v="5675" actId="1076"/>
          <ac:spMkLst>
            <pc:docMk/>
            <pc:sldMk cId="2593148999" sldId="281"/>
            <ac:spMk id="11" creationId="{FABF5C90-C962-848C-9393-C51439BDB5C9}"/>
          </ac:spMkLst>
        </pc:spChg>
        <pc:cxnChg chg="mod">
          <ac:chgData name="Andrea Gerardo Russo" userId="fa078244-9df0-4ed9-b9d2-ba08b4ed1127" providerId="ADAL" clId="{2FFC15AC-8101-4E30-99B1-99B4D39D2E37}" dt="2022-07-27T11:54:18.949" v="5675" actId="1076"/>
          <ac:cxnSpMkLst>
            <pc:docMk/>
            <pc:sldMk cId="2593148999" sldId="281"/>
            <ac:cxnSpMk id="9" creationId="{93B2EE79-ED5C-C8D7-9924-3628B3729E75}"/>
          </ac:cxnSpMkLst>
        </pc:cxnChg>
      </pc:sldChg>
      <pc:sldChg chg="addSp delSp modSp add del mod ord">
        <pc:chgData name="Andrea Gerardo Russo" userId="fa078244-9df0-4ed9-b9d2-ba08b4ed1127" providerId="ADAL" clId="{2FFC15AC-8101-4E30-99B1-99B4D39D2E37}" dt="2022-08-01T08:57:36.422" v="7049" actId="1076"/>
        <pc:sldMkLst>
          <pc:docMk/>
          <pc:sldMk cId="2365128101" sldId="282"/>
        </pc:sldMkLst>
        <pc:spChg chg="del mod">
          <ac:chgData name="Andrea Gerardo Russo" userId="fa078244-9df0-4ed9-b9d2-ba08b4ed1127" providerId="ADAL" clId="{2FFC15AC-8101-4E30-99B1-99B4D39D2E37}" dt="2022-08-01T07:57:00.650" v="5732" actId="21"/>
          <ac:spMkLst>
            <pc:docMk/>
            <pc:sldMk cId="2365128101" sldId="282"/>
            <ac:spMk id="5" creationId="{A7287A26-6B91-9D55-23DE-04CBAF482214}"/>
          </ac:spMkLst>
        </pc:spChg>
        <pc:spChg chg="mod">
          <ac:chgData name="Andrea Gerardo Russo" userId="fa078244-9df0-4ed9-b9d2-ba08b4ed1127" providerId="ADAL" clId="{2FFC15AC-8101-4E30-99B1-99B4D39D2E37}" dt="2022-08-01T08:03:57.476" v="6203" actId="14100"/>
          <ac:spMkLst>
            <pc:docMk/>
            <pc:sldMk cId="2365128101" sldId="282"/>
            <ac:spMk id="8" creationId="{B0D2165D-07F5-2E95-06F4-C57CB8B5F293}"/>
          </ac:spMkLst>
        </pc:spChg>
        <pc:spChg chg="add mod">
          <ac:chgData name="Andrea Gerardo Russo" userId="fa078244-9df0-4ed9-b9d2-ba08b4ed1127" providerId="ADAL" clId="{2FFC15AC-8101-4E30-99B1-99B4D39D2E37}" dt="2022-08-01T08:04:39.368" v="6259" actId="20577"/>
          <ac:spMkLst>
            <pc:docMk/>
            <pc:sldMk cId="2365128101" sldId="282"/>
            <ac:spMk id="10" creationId="{68EF955F-8629-2359-02CE-DD644ABF5130}"/>
          </ac:spMkLst>
        </pc:spChg>
        <pc:spChg chg="add mod">
          <ac:chgData name="Andrea Gerardo Russo" userId="fa078244-9df0-4ed9-b9d2-ba08b4ed1127" providerId="ADAL" clId="{2FFC15AC-8101-4E30-99B1-99B4D39D2E37}" dt="2022-08-01T08:57:36.422" v="7049" actId="1076"/>
          <ac:spMkLst>
            <pc:docMk/>
            <pc:sldMk cId="2365128101" sldId="282"/>
            <ac:spMk id="13" creationId="{CF44B812-C80C-096C-2147-02AFD1D07A5E}"/>
          </ac:spMkLst>
        </pc:spChg>
        <pc:spChg chg="add mod">
          <ac:chgData name="Andrea Gerardo Russo" userId="fa078244-9df0-4ed9-b9d2-ba08b4ed1127" providerId="ADAL" clId="{2FFC15AC-8101-4E30-99B1-99B4D39D2E37}" dt="2022-08-01T08:05:55.610" v="6263" actId="14100"/>
          <ac:spMkLst>
            <pc:docMk/>
            <pc:sldMk cId="2365128101" sldId="282"/>
            <ac:spMk id="21" creationId="{06D90D5E-2669-7334-0F8A-7CA9590E8B59}"/>
          </ac:spMkLst>
        </pc:spChg>
        <pc:spChg chg="add mod">
          <ac:chgData name="Andrea Gerardo Russo" userId="fa078244-9df0-4ed9-b9d2-ba08b4ed1127" providerId="ADAL" clId="{2FFC15AC-8101-4E30-99B1-99B4D39D2E37}" dt="2022-08-01T08:06:17.548" v="6296" actId="20577"/>
          <ac:spMkLst>
            <pc:docMk/>
            <pc:sldMk cId="2365128101" sldId="282"/>
            <ac:spMk id="24" creationId="{A5300A1E-FBAC-FCFE-B853-E79E5A63FC7D}"/>
          </ac:spMkLst>
        </pc:spChg>
        <pc:picChg chg="add mod ord">
          <ac:chgData name="Andrea Gerardo Russo" userId="fa078244-9df0-4ed9-b9d2-ba08b4ed1127" providerId="ADAL" clId="{2FFC15AC-8101-4E30-99B1-99B4D39D2E37}" dt="2022-08-01T08:03:42.119" v="6199" actId="1076"/>
          <ac:picMkLst>
            <pc:docMk/>
            <pc:sldMk cId="2365128101" sldId="282"/>
            <ac:picMk id="4" creationId="{DFECC6F1-FF11-4DA9-F823-E3FD9FD9707F}"/>
          </ac:picMkLst>
        </pc:picChg>
        <pc:picChg chg="del">
          <ac:chgData name="Andrea Gerardo Russo" userId="fa078244-9df0-4ed9-b9d2-ba08b4ed1127" providerId="ADAL" clId="{2FFC15AC-8101-4E30-99B1-99B4D39D2E37}" dt="2022-08-01T07:56:57.932" v="5730" actId="478"/>
          <ac:picMkLst>
            <pc:docMk/>
            <pc:sldMk cId="2365128101" sldId="282"/>
            <ac:picMk id="6" creationId="{11BE1349-0911-641F-31ED-C46768D322B4}"/>
          </ac:picMkLst>
        </pc:picChg>
        <pc:cxnChg chg="add mod">
          <ac:chgData name="Andrea Gerardo Russo" userId="fa078244-9df0-4ed9-b9d2-ba08b4ed1127" providerId="ADAL" clId="{2FFC15AC-8101-4E30-99B1-99B4D39D2E37}" dt="2022-08-01T08:04:47.844" v="6260" actId="1582"/>
          <ac:cxnSpMkLst>
            <pc:docMk/>
            <pc:sldMk cId="2365128101" sldId="282"/>
            <ac:cxnSpMk id="9" creationId="{5B1D3B75-3632-EA58-54FC-B0BBEC71A181}"/>
          </ac:cxnSpMkLst>
        </pc:cxnChg>
        <pc:cxnChg chg="add mod">
          <ac:chgData name="Andrea Gerardo Russo" userId="fa078244-9df0-4ed9-b9d2-ba08b4ed1127" providerId="ADAL" clId="{2FFC15AC-8101-4E30-99B1-99B4D39D2E37}" dt="2022-08-01T08:06:17.272" v="6294" actId="20577"/>
          <ac:cxnSpMkLst>
            <pc:docMk/>
            <pc:sldMk cId="2365128101" sldId="282"/>
            <ac:cxnSpMk id="23" creationId="{27DABD59-44B9-7C24-B10A-47F0594E3700}"/>
          </ac:cxnSpMkLst>
        </pc:cxnChg>
      </pc:sldChg>
      <pc:sldChg chg="addSp delSp modSp add mod ord">
        <pc:chgData name="Andrea Gerardo Russo" userId="fa078244-9df0-4ed9-b9d2-ba08b4ed1127" providerId="ADAL" clId="{2FFC15AC-8101-4E30-99B1-99B4D39D2E37}" dt="2022-08-01T08:57:40.254" v="7050" actId="1076"/>
        <pc:sldMkLst>
          <pc:docMk/>
          <pc:sldMk cId="4132377739" sldId="283"/>
        </pc:sldMkLst>
        <pc:spChg chg="mod ord">
          <ac:chgData name="Andrea Gerardo Russo" userId="fa078244-9df0-4ed9-b9d2-ba08b4ed1127" providerId="ADAL" clId="{2FFC15AC-8101-4E30-99B1-99B4D39D2E37}" dt="2022-08-01T08:28:45.277" v="6906" actId="166"/>
          <ac:spMkLst>
            <pc:docMk/>
            <pc:sldMk cId="4132377739" sldId="283"/>
            <ac:spMk id="8" creationId="{B0D2165D-07F5-2E95-06F4-C57CB8B5F293}"/>
          </ac:spMkLst>
        </pc:spChg>
        <pc:spChg chg="mod">
          <ac:chgData name="Andrea Gerardo Russo" userId="fa078244-9df0-4ed9-b9d2-ba08b4ed1127" providerId="ADAL" clId="{2FFC15AC-8101-4E30-99B1-99B4D39D2E37}" dt="2022-08-01T08:17:43.837" v="6365" actId="20577"/>
          <ac:spMkLst>
            <pc:docMk/>
            <pc:sldMk cId="4132377739" sldId="283"/>
            <ac:spMk id="10" creationId="{68EF955F-8629-2359-02CE-DD644ABF5130}"/>
          </ac:spMkLst>
        </pc:spChg>
        <pc:spChg chg="mod">
          <ac:chgData name="Andrea Gerardo Russo" userId="fa078244-9df0-4ed9-b9d2-ba08b4ed1127" providerId="ADAL" clId="{2FFC15AC-8101-4E30-99B1-99B4D39D2E37}" dt="2022-08-01T08:57:40.254" v="7050" actId="1076"/>
          <ac:spMkLst>
            <pc:docMk/>
            <pc:sldMk cId="4132377739" sldId="283"/>
            <ac:spMk id="13" creationId="{CF44B812-C80C-096C-2147-02AFD1D07A5E}"/>
          </ac:spMkLst>
        </pc:spChg>
        <pc:spChg chg="mod ord">
          <ac:chgData name="Andrea Gerardo Russo" userId="fa078244-9df0-4ed9-b9d2-ba08b4ed1127" providerId="ADAL" clId="{2FFC15AC-8101-4E30-99B1-99B4D39D2E37}" dt="2022-08-01T08:19:43.079" v="6373" actId="1076"/>
          <ac:spMkLst>
            <pc:docMk/>
            <pc:sldMk cId="4132377739" sldId="283"/>
            <ac:spMk id="21" creationId="{06D90D5E-2669-7334-0F8A-7CA9590E8B59}"/>
          </ac:spMkLst>
        </pc:spChg>
        <pc:spChg chg="mod">
          <ac:chgData name="Andrea Gerardo Russo" userId="fa078244-9df0-4ed9-b9d2-ba08b4ed1127" providerId="ADAL" clId="{2FFC15AC-8101-4E30-99B1-99B4D39D2E37}" dt="2022-08-01T08:26:14.938" v="6707" actId="20577"/>
          <ac:spMkLst>
            <pc:docMk/>
            <pc:sldMk cId="4132377739" sldId="283"/>
            <ac:spMk id="24" creationId="{A5300A1E-FBAC-FCFE-B853-E79E5A63FC7D}"/>
          </ac:spMkLst>
        </pc:spChg>
        <pc:grpChg chg="add mod ord">
          <ac:chgData name="Andrea Gerardo Russo" userId="fa078244-9df0-4ed9-b9d2-ba08b4ed1127" providerId="ADAL" clId="{2FFC15AC-8101-4E30-99B1-99B4D39D2E37}" dt="2022-08-01T08:28:33.049" v="6904" actId="171"/>
          <ac:grpSpMkLst>
            <pc:docMk/>
            <pc:sldMk cId="4132377739" sldId="283"/>
            <ac:grpSpMk id="29" creationId="{5B2DC151-AD75-E973-6F17-6CD9ED03988D}"/>
          </ac:grpSpMkLst>
        </pc:grpChg>
        <pc:picChg chg="del">
          <ac:chgData name="Andrea Gerardo Russo" userId="fa078244-9df0-4ed9-b9d2-ba08b4ed1127" providerId="ADAL" clId="{2FFC15AC-8101-4E30-99B1-99B4D39D2E37}" dt="2022-08-01T08:16:02.386" v="6298" actId="478"/>
          <ac:picMkLst>
            <pc:docMk/>
            <pc:sldMk cId="4132377739" sldId="283"/>
            <ac:picMk id="4" creationId="{DFECC6F1-FF11-4DA9-F823-E3FD9FD9707F}"/>
          </ac:picMkLst>
        </pc:picChg>
        <pc:picChg chg="add mod ord modCrop">
          <ac:chgData name="Andrea Gerardo Russo" userId="fa078244-9df0-4ed9-b9d2-ba08b4ed1127" providerId="ADAL" clId="{2FFC15AC-8101-4E30-99B1-99B4D39D2E37}" dt="2022-08-01T08:28:38.107" v="6905" actId="1076"/>
          <ac:picMkLst>
            <pc:docMk/>
            <pc:sldMk cId="4132377739" sldId="283"/>
            <ac:picMk id="5" creationId="{EB54ED7E-6F37-84A7-4F66-2A427EF9C612}"/>
          </ac:picMkLst>
        </pc:picChg>
        <pc:picChg chg="add mod">
          <ac:chgData name="Andrea Gerardo Russo" userId="fa078244-9df0-4ed9-b9d2-ba08b4ed1127" providerId="ADAL" clId="{2FFC15AC-8101-4E30-99B1-99B4D39D2E37}" dt="2022-08-01T08:27:09.693" v="6795" actId="164"/>
          <ac:picMkLst>
            <pc:docMk/>
            <pc:sldMk cId="4132377739" sldId="283"/>
            <ac:picMk id="28" creationId="{E3F8A39F-130D-02EE-704A-8F744FB0C117}"/>
          </ac:picMkLst>
        </pc:picChg>
        <pc:cxnChg chg="mod">
          <ac:chgData name="Andrea Gerardo Russo" userId="fa078244-9df0-4ed9-b9d2-ba08b4ed1127" providerId="ADAL" clId="{2FFC15AC-8101-4E30-99B1-99B4D39D2E37}" dt="2022-08-01T08:19:43.079" v="6373" actId="1076"/>
          <ac:cxnSpMkLst>
            <pc:docMk/>
            <pc:sldMk cId="4132377739" sldId="283"/>
            <ac:cxnSpMk id="9" creationId="{5B1D3B75-3632-EA58-54FC-B0BBEC71A181}"/>
          </ac:cxnSpMkLst>
        </pc:cxnChg>
        <pc:cxnChg chg="mod">
          <ac:chgData name="Andrea Gerardo Russo" userId="fa078244-9df0-4ed9-b9d2-ba08b4ed1127" providerId="ADAL" clId="{2FFC15AC-8101-4E30-99B1-99B4D39D2E37}" dt="2022-08-01T08:26:14.415" v="6704" actId="20577"/>
          <ac:cxnSpMkLst>
            <pc:docMk/>
            <pc:sldMk cId="4132377739" sldId="283"/>
            <ac:cxnSpMk id="23" creationId="{27DABD59-44B9-7C24-B10A-47F0594E3700}"/>
          </ac:cxnSpMkLst>
        </pc:cxnChg>
      </pc:sldChg>
      <pc:sldChg chg="modSp add mod">
        <pc:chgData name="Andrea Gerardo Russo" userId="fa078244-9df0-4ed9-b9d2-ba08b4ed1127" providerId="ADAL" clId="{2FFC15AC-8101-4E30-99B1-99B4D39D2E37}" dt="2022-08-01T08:57:27.664" v="7046" actId="1076"/>
        <pc:sldMkLst>
          <pc:docMk/>
          <pc:sldMk cId="1907372927" sldId="284"/>
        </pc:sldMkLst>
        <pc:spChg chg="mod">
          <ac:chgData name="Andrea Gerardo Russo" userId="fa078244-9df0-4ed9-b9d2-ba08b4ed1127" providerId="ADAL" clId="{2FFC15AC-8101-4E30-99B1-99B4D39D2E37}" dt="2022-08-01T08:57:27.664" v="7046" actId="1076"/>
          <ac:spMkLst>
            <pc:docMk/>
            <pc:sldMk cId="1907372927" sldId="284"/>
            <ac:spMk id="13" creationId="{CF44B812-C80C-096C-2147-02AFD1D07A5E}"/>
          </ac:spMkLst>
        </pc:spChg>
      </pc:sldChg>
      <pc:sldChg chg="addSp delSp modSp add mod">
        <pc:chgData name="Andrea Gerardo Russo" userId="fa078244-9df0-4ed9-b9d2-ba08b4ed1127" providerId="ADAL" clId="{2FFC15AC-8101-4E30-99B1-99B4D39D2E37}" dt="2022-08-01T09:39:44.861" v="7476" actId="14100"/>
        <pc:sldMkLst>
          <pc:docMk/>
          <pc:sldMk cId="918838398" sldId="285"/>
        </pc:sldMkLst>
        <pc:spChg chg="mod">
          <ac:chgData name="Andrea Gerardo Russo" userId="fa078244-9df0-4ed9-b9d2-ba08b4ed1127" providerId="ADAL" clId="{2FFC15AC-8101-4E30-99B1-99B4D39D2E37}" dt="2022-08-01T09:39:44.861" v="7476" actId="14100"/>
          <ac:spMkLst>
            <pc:docMk/>
            <pc:sldMk cId="918838398" sldId="285"/>
            <ac:spMk id="3" creationId="{FF080909-7833-AC16-8E2C-6D68C2BB9C74}"/>
          </ac:spMkLst>
        </pc:spChg>
        <pc:spChg chg="del">
          <ac:chgData name="Andrea Gerardo Russo" userId="fa078244-9df0-4ed9-b9d2-ba08b4ed1127" providerId="ADAL" clId="{2FFC15AC-8101-4E30-99B1-99B4D39D2E37}" dt="2022-08-01T09:39:17.383" v="7455" actId="478"/>
          <ac:spMkLst>
            <pc:docMk/>
            <pc:sldMk cId="918838398" sldId="285"/>
            <ac:spMk id="5" creationId="{A7287A26-6B91-9D55-23DE-04CBAF482214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13" creationId="{5D40B58B-BD6E-4012-6722-A9E2F8783AB8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17" creationId="{8D907FA0-1559-86F0-4EEC-242C24D3532F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19" creationId="{20B57C2D-09F1-0A8D-01EE-4AEF89C22230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1" creationId="{B05DF1B7-FCD5-D38F-7E13-C3A9CFB2A0CA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3" creationId="{6C6CEDB6-B254-B059-C91B-0BADFEEC3F38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4" creationId="{D5B4533D-976B-99EB-8937-0C95738C67BA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5" creationId="{6A0B4787-1835-66FA-59FB-B9D7CEFB9C03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6" creationId="{C4E4A946-BC39-61B8-A463-109BDCA1EB02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7" creationId="{C2BEF3E1-0239-10B1-785C-ABA5A58FAC6B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8" creationId="{4EC9B80C-1FB1-5057-6E2D-E5B44E106778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29" creationId="{EFB36853-12E1-C8E9-18F8-B66E6EDC85FB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0" creationId="{04011CA7-CCF3-3B8E-C1BF-9C516594EC06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1" creationId="{F737A705-41A7-AD3E-C246-6654C0CBB50C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2" creationId="{2B2E4560-07B0-6ACB-926B-B465FE7B1A14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3" creationId="{0FE6EFAE-5438-EAAD-6876-5A7EA6ABFED2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4" creationId="{69BA4250-9229-A90F-AB97-B3BDF2D7136C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5" creationId="{BBC425A8-FE9A-37EE-DAF6-218925C51F41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6" creationId="{7004D88E-E548-4BBA-4BB8-B4F06B6A8F5F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7" creationId="{09DA17D6-869F-692A-985F-B5173DDE5ECC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8" creationId="{F519C4A2-D0AE-194B-6C9F-2582BE7FABC6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39" creationId="{3C84C48F-AB8D-69F8-5366-0C82402A72CF}"/>
          </ac:spMkLst>
        </pc:spChg>
        <pc:spChg chg="add mod">
          <ac:chgData name="Andrea Gerardo Russo" userId="fa078244-9df0-4ed9-b9d2-ba08b4ed1127" providerId="ADAL" clId="{2FFC15AC-8101-4E30-99B1-99B4D39D2E37}" dt="2022-08-01T09:39:26.499" v="7457"/>
          <ac:spMkLst>
            <pc:docMk/>
            <pc:sldMk cId="918838398" sldId="285"/>
            <ac:spMk id="40" creationId="{278220C6-22C2-E5A8-F1F0-CA3D48DD919F}"/>
          </ac:spMkLst>
        </pc:spChg>
      </pc:sldChg>
      <pc:sldChg chg="addSp delSp modSp add mod">
        <pc:chgData name="Andrea Gerardo Russo" userId="fa078244-9df0-4ed9-b9d2-ba08b4ed1127" providerId="ADAL" clId="{2FFC15AC-8101-4E30-99B1-99B4D39D2E37}" dt="2022-08-01T09:40:58.334" v="7489" actId="1076"/>
        <pc:sldMkLst>
          <pc:docMk/>
          <pc:sldMk cId="481818013" sldId="286"/>
        </pc:sldMkLst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6" creationId="{0AB7D710-2018-1FA3-13B0-2EB74942482D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7" creationId="{4EC4DC73-0363-754E-D051-FE015DAC0618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8" creationId="{F806ED0E-6E53-D4C9-AAC8-F3B2321BD1A3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9" creationId="{EA69DE73-1FD4-8919-366D-D423113CDE20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10" creationId="{EE5794B2-99FD-FBA0-3842-B4D672D94E6D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15" creationId="{6A48AF21-108D-B833-AF5D-336B5057530E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17" creationId="{468A69A1-341E-7142-3D30-42A8E1EAB41C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19" creationId="{7EB28D41-2F42-DB85-6F6A-47C99B11590B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1" creationId="{58C1B344-8965-EBEA-53FF-05E7E78BD286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3" creationId="{BA121565-3799-7B7D-336E-8F4F6534D9E1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4" creationId="{F08E0A57-4EB9-8930-C5AD-9C9C8B88A9AF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5" creationId="{3BF4C033-0A49-57D1-4318-2E41E93C122A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6" creationId="{A3108D70-11DD-2C84-676D-6F6357320953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7" creationId="{EABA254C-812D-5744-BD26-EF594631A3C7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8" creationId="{B4ED0E62-45B3-661B-8BAE-4AFA5AEF6B0F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29" creationId="{7C8C0D3E-BD41-7256-80E8-7DEB378266FA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0" creationId="{7C46921B-933B-05DD-1CE1-6CF1391EA653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1" creationId="{7CE175DB-3D08-DAE4-E474-54F051CF9F9F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2" creationId="{DC29318E-FD77-F844-50A1-CDE12C9ACFF6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3" creationId="{5EEF004A-7BFA-FA21-05F3-6919856936A2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4" creationId="{2B2EE79A-6E86-4261-D25E-26CE84EC6C1B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5" creationId="{1690DDE7-5B36-C282-113E-6545EA8957FB}"/>
          </ac:spMkLst>
        </pc:spChg>
        <pc:spChg chg="del">
          <ac:chgData name="Andrea Gerardo Russo" userId="fa078244-9df0-4ed9-b9d2-ba08b4ed1127" providerId="ADAL" clId="{2FFC15AC-8101-4E30-99B1-99B4D39D2E37}" dt="2022-08-01T09:40:46.059" v="7485" actId="478"/>
          <ac:spMkLst>
            <pc:docMk/>
            <pc:sldMk cId="481818013" sldId="286"/>
            <ac:spMk id="36" creationId="{40CCEB5C-8F25-376A-E874-F63A4B0C8AD2}"/>
          </ac:spMkLst>
        </pc:spChg>
        <pc:spChg chg="mod">
          <ac:chgData name="Andrea Gerardo Russo" userId="fa078244-9df0-4ed9-b9d2-ba08b4ed1127" providerId="ADAL" clId="{2FFC15AC-8101-4E30-99B1-99B4D39D2E37}" dt="2022-08-01T09:40:58.334" v="7489" actId="1076"/>
          <ac:spMkLst>
            <pc:docMk/>
            <pc:sldMk cId="481818013" sldId="286"/>
            <ac:spMk id="38" creationId="{14238795-52A5-FAE0-7C37-24B288B78522}"/>
          </ac:spMkLst>
        </pc:spChg>
        <pc:spChg chg="add mod">
          <ac:chgData name="Andrea Gerardo Russo" userId="fa078244-9df0-4ed9-b9d2-ba08b4ed1127" providerId="ADAL" clId="{2FFC15AC-8101-4E30-99B1-99B4D39D2E37}" dt="2022-08-01T09:40:50.502" v="7486"/>
          <ac:spMkLst>
            <pc:docMk/>
            <pc:sldMk cId="481818013" sldId="286"/>
            <ac:spMk id="39" creationId="{46AD87AF-E84C-31DC-C715-297E5B5987C2}"/>
          </ac:spMkLst>
        </pc:spChg>
        <pc:picChg chg="mod">
          <ac:chgData name="Andrea Gerardo Russo" userId="fa078244-9df0-4ed9-b9d2-ba08b4ed1127" providerId="ADAL" clId="{2FFC15AC-8101-4E30-99B1-99B4D39D2E37}" dt="2022-08-01T09:40:53.811" v="7488" actId="1076"/>
          <ac:picMkLst>
            <pc:docMk/>
            <pc:sldMk cId="481818013" sldId="286"/>
            <ac:picMk id="37" creationId="{266513B7-2F2A-DDD1-8464-AB95C70739D5}"/>
          </ac:picMkLst>
        </pc:picChg>
        <pc:cxnChg chg="del mod">
          <ac:chgData name="Andrea Gerardo Russo" userId="fa078244-9df0-4ed9-b9d2-ba08b4ed1127" providerId="ADAL" clId="{2FFC15AC-8101-4E30-99B1-99B4D39D2E37}" dt="2022-08-01T09:40:46.059" v="7485" actId="478"/>
          <ac:cxnSpMkLst>
            <pc:docMk/>
            <pc:sldMk cId="481818013" sldId="286"/>
            <ac:cxnSpMk id="13" creationId="{8D9462FA-FCF9-A29A-DD8E-2D7D8BE1E6DB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1T09:42:43.271" v="7528" actId="14100"/>
        <pc:sldMkLst>
          <pc:docMk/>
          <pc:sldMk cId="828218838" sldId="287"/>
        </pc:sldMkLst>
        <pc:spChg chg="del">
          <ac:chgData name="Andrea Gerardo Russo" userId="fa078244-9df0-4ed9-b9d2-ba08b4ed1127" providerId="ADAL" clId="{2FFC15AC-8101-4E30-99B1-99B4D39D2E37}" dt="2022-08-01T09:42:21.139" v="7521" actId="478"/>
          <ac:spMkLst>
            <pc:docMk/>
            <pc:sldMk cId="828218838" sldId="287"/>
            <ac:spMk id="11" creationId="{FABF5C90-C962-848C-9393-C51439BDB5C9}"/>
          </ac:spMkLst>
        </pc:spChg>
        <pc:spChg chg="add mod">
          <ac:chgData name="Andrea Gerardo Russo" userId="fa078244-9df0-4ed9-b9d2-ba08b4ed1127" providerId="ADAL" clId="{2FFC15AC-8101-4E30-99B1-99B4D39D2E37}" dt="2022-08-01T09:42:29.728" v="7523"/>
          <ac:spMkLst>
            <pc:docMk/>
            <pc:sldMk cId="828218838" sldId="287"/>
            <ac:spMk id="13" creationId="{DA3EDF66-B260-D64F-8F16-64FB1F8ACAF8}"/>
          </ac:spMkLst>
        </pc:spChg>
        <pc:spChg chg="add mod">
          <ac:chgData name="Andrea Gerardo Russo" userId="fa078244-9df0-4ed9-b9d2-ba08b4ed1127" providerId="ADAL" clId="{2FFC15AC-8101-4E30-99B1-99B4D39D2E37}" dt="2022-08-01T09:42:29.728" v="7523"/>
          <ac:spMkLst>
            <pc:docMk/>
            <pc:sldMk cId="828218838" sldId="287"/>
            <ac:spMk id="17" creationId="{DDC5A42E-FB4B-5662-8477-E1EAB177E32F}"/>
          </ac:spMkLst>
        </pc:spChg>
        <pc:spChg chg="del">
          <ac:chgData name="Andrea Gerardo Russo" userId="fa078244-9df0-4ed9-b9d2-ba08b4ed1127" providerId="ADAL" clId="{2FFC15AC-8101-4E30-99B1-99B4D39D2E37}" dt="2022-08-01T09:42:21.139" v="7521" actId="478"/>
          <ac:spMkLst>
            <pc:docMk/>
            <pc:sldMk cId="828218838" sldId="287"/>
            <ac:spMk id="24" creationId="{55D6F2EF-97FC-0777-BB10-14B868F64B9B}"/>
          </ac:spMkLst>
        </pc:spChg>
        <pc:cxnChg chg="del mod">
          <ac:chgData name="Andrea Gerardo Russo" userId="fa078244-9df0-4ed9-b9d2-ba08b4ed1127" providerId="ADAL" clId="{2FFC15AC-8101-4E30-99B1-99B4D39D2E37}" dt="2022-08-01T09:42:21.139" v="7521" actId="478"/>
          <ac:cxnSpMkLst>
            <pc:docMk/>
            <pc:sldMk cId="828218838" sldId="287"/>
            <ac:cxnSpMk id="9" creationId="{93B2EE79-ED5C-C8D7-9924-3628B3729E75}"/>
          </ac:cxnSpMkLst>
        </pc:cxnChg>
        <pc:cxnChg chg="add mod">
          <ac:chgData name="Andrea Gerardo Russo" userId="fa078244-9df0-4ed9-b9d2-ba08b4ed1127" providerId="ADAL" clId="{2FFC15AC-8101-4E30-99B1-99B4D39D2E37}" dt="2022-08-01T09:42:43.271" v="7528" actId="14100"/>
          <ac:cxnSpMkLst>
            <pc:docMk/>
            <pc:sldMk cId="828218838" sldId="287"/>
            <ac:cxnSpMk id="15" creationId="{A7B562C5-35F0-C381-B337-BDCE55E49383}"/>
          </ac:cxnSpMkLst>
        </pc:cxnChg>
        <pc:cxnChg chg="add mod">
          <ac:chgData name="Andrea Gerardo Russo" userId="fa078244-9df0-4ed9-b9d2-ba08b4ed1127" providerId="ADAL" clId="{2FFC15AC-8101-4E30-99B1-99B4D39D2E37}" dt="2022-08-01T09:42:40.277" v="7527" actId="14100"/>
          <ac:cxnSpMkLst>
            <pc:docMk/>
            <pc:sldMk cId="828218838" sldId="287"/>
            <ac:cxnSpMk id="19" creationId="{1FF0CD87-C73C-EB63-D430-46C2AFFB17D3}"/>
          </ac:cxnSpMkLst>
        </pc:cxnChg>
        <pc:cxnChg chg="del mod">
          <ac:chgData name="Andrea Gerardo Russo" userId="fa078244-9df0-4ed9-b9d2-ba08b4ed1127" providerId="ADAL" clId="{2FFC15AC-8101-4E30-99B1-99B4D39D2E37}" dt="2022-08-01T09:42:21.139" v="7521" actId="478"/>
          <ac:cxnSpMkLst>
            <pc:docMk/>
            <pc:sldMk cId="828218838" sldId="287"/>
            <ac:cxnSpMk id="21" creationId="{EC5BE7E0-35ED-8128-9CB9-6B1B4F1B9EA4}"/>
          </ac:cxnSpMkLst>
        </pc:cxnChg>
      </pc:sldChg>
      <pc:sldChg chg="addSp delSp modSp add mod">
        <pc:chgData name="Andrea Gerardo Russo" userId="fa078244-9df0-4ed9-b9d2-ba08b4ed1127" providerId="ADAL" clId="{2FFC15AC-8101-4E30-99B1-99B4D39D2E37}" dt="2022-08-01T09:45:35.885" v="7536" actId="14100"/>
        <pc:sldMkLst>
          <pc:docMk/>
          <pc:sldMk cId="1172223721" sldId="288"/>
        </pc:sldMkLst>
        <pc:spChg chg="del">
          <ac:chgData name="Andrea Gerardo Russo" userId="fa078244-9df0-4ed9-b9d2-ba08b4ed1127" providerId="ADAL" clId="{2FFC15AC-8101-4E30-99B1-99B4D39D2E37}" dt="2022-08-01T09:45:16.007" v="7532" actId="478"/>
          <ac:spMkLst>
            <pc:docMk/>
            <pc:sldMk cId="1172223721" sldId="288"/>
            <ac:spMk id="13" creationId="{DA3EDF66-B260-D64F-8F16-64FB1F8ACAF8}"/>
          </ac:spMkLst>
        </pc:spChg>
        <pc:spChg chg="del">
          <ac:chgData name="Andrea Gerardo Russo" userId="fa078244-9df0-4ed9-b9d2-ba08b4ed1127" providerId="ADAL" clId="{2FFC15AC-8101-4E30-99B1-99B4D39D2E37}" dt="2022-08-01T09:45:16.007" v="7532" actId="478"/>
          <ac:spMkLst>
            <pc:docMk/>
            <pc:sldMk cId="1172223721" sldId="288"/>
            <ac:spMk id="17" creationId="{DDC5A42E-FB4B-5662-8477-E1EAB177E32F}"/>
          </ac:spMkLst>
        </pc:spChg>
        <pc:spChg chg="add mod">
          <ac:chgData name="Andrea Gerardo Russo" userId="fa078244-9df0-4ed9-b9d2-ba08b4ed1127" providerId="ADAL" clId="{2FFC15AC-8101-4E30-99B1-99B4D39D2E37}" dt="2022-08-01T09:45:35.885" v="7536" actId="14100"/>
          <ac:spMkLst>
            <pc:docMk/>
            <pc:sldMk cId="1172223721" sldId="288"/>
            <ac:spMk id="23" creationId="{FA0685FE-00C1-7CC3-F3D2-B09C6A22DEBF}"/>
          </ac:spMkLst>
        </pc:spChg>
        <pc:cxnChg chg="del">
          <ac:chgData name="Andrea Gerardo Russo" userId="fa078244-9df0-4ed9-b9d2-ba08b4ed1127" providerId="ADAL" clId="{2FFC15AC-8101-4E30-99B1-99B4D39D2E37}" dt="2022-08-01T09:45:16.007" v="7532" actId="478"/>
          <ac:cxnSpMkLst>
            <pc:docMk/>
            <pc:sldMk cId="1172223721" sldId="288"/>
            <ac:cxnSpMk id="15" creationId="{A7B562C5-35F0-C381-B337-BDCE55E49383}"/>
          </ac:cxnSpMkLst>
        </pc:cxnChg>
        <pc:cxnChg chg="del mod">
          <ac:chgData name="Andrea Gerardo Russo" userId="fa078244-9df0-4ed9-b9d2-ba08b4ed1127" providerId="ADAL" clId="{2FFC15AC-8101-4E30-99B1-99B4D39D2E37}" dt="2022-08-01T09:45:16.007" v="7532" actId="478"/>
          <ac:cxnSpMkLst>
            <pc:docMk/>
            <pc:sldMk cId="1172223721" sldId="288"/>
            <ac:cxnSpMk id="19" creationId="{1FF0CD87-C73C-EB63-D430-46C2AFFB17D3}"/>
          </ac:cxnSpMkLst>
        </pc:cxnChg>
        <pc:cxnChg chg="add mod">
          <ac:chgData name="Andrea Gerardo Russo" userId="fa078244-9df0-4ed9-b9d2-ba08b4ed1127" providerId="ADAL" clId="{2FFC15AC-8101-4E30-99B1-99B4D39D2E37}" dt="2022-08-01T09:45:35.885" v="7536" actId="14100"/>
          <ac:cxnSpMkLst>
            <pc:docMk/>
            <pc:sldMk cId="1172223721" sldId="288"/>
            <ac:cxnSpMk id="21" creationId="{A0EDDF78-E437-AB4F-D674-648407DAA761}"/>
          </ac:cxnSpMkLst>
        </pc:cxnChg>
      </pc:sldChg>
      <pc:sldChg chg="modSp add mod">
        <pc:chgData name="Andrea Gerardo Russo" userId="fa078244-9df0-4ed9-b9d2-ba08b4ed1127" providerId="ADAL" clId="{2FFC15AC-8101-4E30-99B1-99B4D39D2E37}" dt="2022-08-01T09:46:09.556" v="7564" actId="14100"/>
        <pc:sldMkLst>
          <pc:docMk/>
          <pc:sldMk cId="1439569239" sldId="289"/>
        </pc:sldMkLst>
        <pc:spChg chg="mod">
          <ac:chgData name="Andrea Gerardo Russo" userId="fa078244-9df0-4ed9-b9d2-ba08b4ed1127" providerId="ADAL" clId="{2FFC15AC-8101-4E30-99B1-99B4D39D2E37}" dt="2022-08-01T09:46:07.988" v="7563" actId="1076"/>
          <ac:spMkLst>
            <pc:docMk/>
            <pc:sldMk cId="1439569239" sldId="289"/>
            <ac:spMk id="23" creationId="{FA0685FE-00C1-7CC3-F3D2-B09C6A22DEBF}"/>
          </ac:spMkLst>
        </pc:spChg>
        <pc:cxnChg chg="mod">
          <ac:chgData name="Andrea Gerardo Russo" userId="fa078244-9df0-4ed9-b9d2-ba08b4ed1127" providerId="ADAL" clId="{2FFC15AC-8101-4E30-99B1-99B4D39D2E37}" dt="2022-08-01T09:46:09.556" v="7564" actId="14100"/>
          <ac:cxnSpMkLst>
            <pc:docMk/>
            <pc:sldMk cId="1439569239" sldId="289"/>
            <ac:cxnSpMk id="21" creationId="{A0EDDF78-E437-AB4F-D674-648407DAA761}"/>
          </ac:cxnSpMkLst>
        </pc:cxnChg>
      </pc:sldChg>
      <pc:sldChg chg="addSp delSp modSp add mod delAnim modAnim">
        <pc:chgData name="Andrea Gerardo Russo" userId="fa078244-9df0-4ed9-b9d2-ba08b4ed1127" providerId="ADAL" clId="{2FFC15AC-8101-4E30-99B1-99B4D39D2E37}" dt="2022-08-02T12:02:39.256" v="9749" actId="1076"/>
        <pc:sldMkLst>
          <pc:docMk/>
          <pc:sldMk cId="529325433" sldId="290"/>
        </pc:sldMkLst>
        <pc:spChg chg="add mod">
          <ac:chgData name="Andrea Gerardo Russo" userId="fa078244-9df0-4ed9-b9d2-ba08b4ed1127" providerId="ADAL" clId="{2FFC15AC-8101-4E30-99B1-99B4D39D2E37}" dt="2022-08-02T06:53:04.124" v="9697" actId="114"/>
          <ac:spMkLst>
            <pc:docMk/>
            <pc:sldMk cId="529325433" sldId="290"/>
            <ac:spMk id="2" creationId="{5763E365-980E-7D75-5620-CF28B459897D}"/>
          </ac:spMkLst>
        </pc:spChg>
        <pc:spChg chg="add mod">
          <ac:chgData name="Andrea Gerardo Russo" userId="fa078244-9df0-4ed9-b9d2-ba08b4ed1127" providerId="ADAL" clId="{2FFC15AC-8101-4E30-99B1-99B4D39D2E37}" dt="2022-08-02T12:02:24.060" v="9746" actId="122"/>
          <ac:spMkLst>
            <pc:docMk/>
            <pc:sldMk cId="529325433" sldId="290"/>
            <ac:spMk id="5" creationId="{4085F6FF-9BCB-FAC2-94A8-02E275DD8A73}"/>
          </ac:spMkLst>
        </pc:spChg>
        <pc:spChg chg="add mod">
          <ac:chgData name="Andrea Gerardo Russo" userId="fa078244-9df0-4ed9-b9d2-ba08b4ed1127" providerId="ADAL" clId="{2FFC15AC-8101-4E30-99B1-99B4D39D2E37}" dt="2022-08-01T13:19:00.369" v="8475" actId="20577"/>
          <ac:spMkLst>
            <pc:docMk/>
            <pc:sldMk cId="529325433" sldId="290"/>
            <ac:spMk id="11" creationId="{75645B7B-4758-F157-E7C8-F74E67BD9CAD}"/>
          </ac:spMkLst>
        </pc:spChg>
        <pc:spChg chg="del">
          <ac:chgData name="Andrea Gerardo Russo" userId="fa078244-9df0-4ed9-b9d2-ba08b4ed1127" providerId="ADAL" clId="{2FFC15AC-8101-4E30-99B1-99B4D39D2E37}" dt="2022-08-01T09:46:16.131" v="7567" actId="478"/>
          <ac:spMkLst>
            <pc:docMk/>
            <pc:sldMk cId="529325433" sldId="290"/>
            <ac:spMk id="23" creationId="{FA0685FE-00C1-7CC3-F3D2-B09C6A22DEBF}"/>
          </ac:spMkLst>
        </pc:spChg>
        <pc:picChg chg="add del mod">
          <ac:chgData name="Andrea Gerardo Russo" userId="fa078244-9df0-4ed9-b9d2-ba08b4ed1127" providerId="ADAL" clId="{2FFC15AC-8101-4E30-99B1-99B4D39D2E37}" dt="2022-08-02T11:59:57.316" v="9700" actId="478"/>
          <ac:picMkLst>
            <pc:docMk/>
            <pc:sldMk cId="529325433" sldId="290"/>
            <ac:picMk id="3" creationId="{F7EFD714-AE54-B67E-A613-78C88442E399}"/>
          </ac:picMkLst>
        </pc:picChg>
        <pc:picChg chg="add mod">
          <ac:chgData name="Andrea Gerardo Russo" userId="fa078244-9df0-4ed9-b9d2-ba08b4ed1127" providerId="ADAL" clId="{2FFC15AC-8101-4E30-99B1-99B4D39D2E37}" dt="2022-08-02T12:02:39.256" v="9749" actId="1076"/>
          <ac:picMkLst>
            <pc:docMk/>
            <pc:sldMk cId="529325433" sldId="290"/>
            <ac:picMk id="4" creationId="{0183E13E-D862-EEAB-750C-9D69CE2A4E53}"/>
          </ac:picMkLst>
        </pc:picChg>
        <pc:picChg chg="del">
          <ac:chgData name="Andrea Gerardo Russo" userId="fa078244-9df0-4ed9-b9d2-ba08b4ed1127" providerId="ADAL" clId="{2FFC15AC-8101-4E30-99B1-99B4D39D2E37}" dt="2022-08-01T09:46:13.644" v="7566" actId="478"/>
          <ac:picMkLst>
            <pc:docMk/>
            <pc:sldMk cId="529325433" sldId="290"/>
            <ac:picMk id="1026" creationId="{85DD9209-7E98-D060-425A-B7FE1B3D9FD4}"/>
          </ac:picMkLst>
        </pc:picChg>
        <pc:cxnChg chg="del mod">
          <ac:chgData name="Andrea Gerardo Russo" userId="fa078244-9df0-4ed9-b9d2-ba08b4ed1127" providerId="ADAL" clId="{2FFC15AC-8101-4E30-99B1-99B4D39D2E37}" dt="2022-08-01T09:46:18.519" v="7568" actId="478"/>
          <ac:cxnSpMkLst>
            <pc:docMk/>
            <pc:sldMk cId="529325433" sldId="290"/>
            <ac:cxnSpMk id="21" creationId="{A0EDDF78-E437-AB4F-D674-648407DAA761}"/>
          </ac:cxnSpMkLst>
        </pc:cxnChg>
      </pc:sldChg>
      <pc:sldChg chg="addSp delSp modSp add mod ord">
        <pc:chgData name="Andrea Gerardo Russo" userId="fa078244-9df0-4ed9-b9d2-ba08b4ed1127" providerId="ADAL" clId="{2FFC15AC-8101-4E30-99B1-99B4D39D2E37}" dt="2022-08-01T09:52:21.266" v="7980" actId="14100"/>
        <pc:sldMkLst>
          <pc:docMk/>
          <pc:sldMk cId="4286449417" sldId="291"/>
        </pc:sldMkLst>
        <pc:spChg chg="mod ord">
          <ac:chgData name="Andrea Gerardo Russo" userId="fa078244-9df0-4ed9-b9d2-ba08b4ed1127" providerId="ADAL" clId="{2FFC15AC-8101-4E30-99B1-99B4D39D2E37}" dt="2022-08-01T09:52:21.266" v="7980" actId="14100"/>
          <ac:spMkLst>
            <pc:docMk/>
            <pc:sldMk cId="4286449417" sldId="291"/>
            <ac:spMk id="38" creationId="{14238795-52A5-FAE0-7C37-24B288B78522}"/>
          </ac:spMkLst>
        </pc:spChg>
        <pc:spChg chg="mod">
          <ac:chgData name="Andrea Gerardo Russo" userId="fa078244-9df0-4ed9-b9d2-ba08b4ed1127" providerId="ADAL" clId="{2FFC15AC-8101-4E30-99B1-99B4D39D2E37}" dt="2022-08-01T09:51:58.681" v="7972" actId="20577"/>
          <ac:spMkLst>
            <pc:docMk/>
            <pc:sldMk cId="4286449417" sldId="291"/>
            <ac:spMk id="39" creationId="{46AD87AF-E84C-31DC-C715-297E5B5987C2}"/>
          </ac:spMkLst>
        </pc:spChg>
        <pc:picChg chg="add mod">
          <ac:chgData name="Andrea Gerardo Russo" userId="fa078244-9df0-4ed9-b9d2-ba08b4ed1127" providerId="ADAL" clId="{2FFC15AC-8101-4E30-99B1-99B4D39D2E37}" dt="2022-08-01T09:50:24.940" v="7726" actId="14100"/>
          <ac:picMkLst>
            <pc:docMk/>
            <pc:sldMk cId="4286449417" sldId="291"/>
            <ac:picMk id="4" creationId="{02FEC066-10EB-C01F-2CD0-6A529C4D8DE0}"/>
          </ac:picMkLst>
        </pc:picChg>
        <pc:picChg chg="add del mod">
          <ac:chgData name="Andrea Gerardo Russo" userId="fa078244-9df0-4ed9-b9d2-ba08b4ed1127" providerId="ADAL" clId="{2FFC15AC-8101-4E30-99B1-99B4D39D2E37}" dt="2022-08-01T09:52:06.904" v="7974" actId="478"/>
          <ac:picMkLst>
            <pc:docMk/>
            <pc:sldMk cId="4286449417" sldId="291"/>
            <ac:picMk id="6" creationId="{0E03AEDD-6268-C17A-34F3-25E6636EFBEB}"/>
          </ac:picMkLst>
        </pc:picChg>
        <pc:picChg chg="del">
          <ac:chgData name="Andrea Gerardo Russo" userId="fa078244-9df0-4ed9-b9d2-ba08b4ed1127" providerId="ADAL" clId="{2FFC15AC-8101-4E30-99B1-99B4D39D2E37}" dt="2022-08-01T09:46:27.008" v="7572" actId="478"/>
          <ac:picMkLst>
            <pc:docMk/>
            <pc:sldMk cId="4286449417" sldId="291"/>
            <ac:picMk id="37" creationId="{266513B7-2F2A-DDD1-8464-AB95C70739D5}"/>
          </ac:picMkLst>
        </pc:picChg>
      </pc:sldChg>
      <pc:sldChg chg="delSp modSp add mod">
        <pc:chgData name="Andrea Gerardo Russo" userId="fa078244-9df0-4ed9-b9d2-ba08b4ed1127" providerId="ADAL" clId="{2FFC15AC-8101-4E30-99B1-99B4D39D2E37}" dt="2022-08-01T13:27:17.107" v="8961" actId="20577"/>
        <pc:sldMkLst>
          <pc:docMk/>
          <pc:sldMk cId="2291322946" sldId="292"/>
        </pc:sldMkLst>
        <pc:spChg chg="mod ord">
          <ac:chgData name="Andrea Gerardo Russo" userId="fa078244-9df0-4ed9-b9d2-ba08b4ed1127" providerId="ADAL" clId="{2FFC15AC-8101-4E30-99B1-99B4D39D2E37}" dt="2022-08-01T09:55:44.029" v="8418" actId="14100"/>
          <ac:spMkLst>
            <pc:docMk/>
            <pc:sldMk cId="2291322946" sldId="292"/>
            <ac:spMk id="38" creationId="{14238795-52A5-FAE0-7C37-24B288B78522}"/>
          </ac:spMkLst>
        </pc:spChg>
        <pc:spChg chg="mod">
          <ac:chgData name="Andrea Gerardo Russo" userId="fa078244-9df0-4ed9-b9d2-ba08b4ed1127" providerId="ADAL" clId="{2FFC15AC-8101-4E30-99B1-99B4D39D2E37}" dt="2022-08-01T13:27:17.107" v="8961" actId="20577"/>
          <ac:spMkLst>
            <pc:docMk/>
            <pc:sldMk cId="2291322946" sldId="292"/>
            <ac:spMk id="39" creationId="{46AD87AF-E84C-31DC-C715-297E5B5987C2}"/>
          </ac:spMkLst>
        </pc:spChg>
        <pc:picChg chg="del">
          <ac:chgData name="Andrea Gerardo Russo" userId="fa078244-9df0-4ed9-b9d2-ba08b4ed1127" providerId="ADAL" clId="{2FFC15AC-8101-4E30-99B1-99B4D39D2E37}" dt="2022-08-01T09:55:26.743" v="8410" actId="478"/>
          <ac:picMkLst>
            <pc:docMk/>
            <pc:sldMk cId="2291322946" sldId="292"/>
            <ac:picMk id="4" creationId="{02FEC066-10EB-C01F-2CD0-6A529C4D8DE0}"/>
          </ac:picMkLst>
        </pc:picChg>
        <pc:picChg chg="mod">
          <ac:chgData name="Andrea Gerardo Russo" userId="fa078244-9df0-4ed9-b9d2-ba08b4ed1127" providerId="ADAL" clId="{2FFC15AC-8101-4E30-99B1-99B4D39D2E37}" dt="2022-08-01T09:55:31.721" v="8413" actId="1076"/>
          <ac:picMkLst>
            <pc:docMk/>
            <pc:sldMk cId="2291322946" sldId="292"/>
            <ac:picMk id="6" creationId="{0E03AEDD-6268-C17A-34F3-25E6636EFBEB}"/>
          </ac:picMkLst>
        </pc:picChg>
      </pc:sldChg>
      <pc:sldChg chg="addSp delSp modSp add mod">
        <pc:chgData name="Andrea Gerardo Russo" userId="fa078244-9df0-4ed9-b9d2-ba08b4ed1127" providerId="ADAL" clId="{2FFC15AC-8101-4E30-99B1-99B4D39D2E37}" dt="2022-08-01T09:55:16.943" v="8409" actId="20577"/>
        <pc:sldMkLst>
          <pc:docMk/>
          <pc:sldMk cId="3827548454" sldId="293"/>
        </pc:sldMkLst>
        <pc:spChg chg="add mod">
          <ac:chgData name="Andrea Gerardo Russo" userId="fa078244-9df0-4ed9-b9d2-ba08b4ed1127" providerId="ADAL" clId="{2FFC15AC-8101-4E30-99B1-99B4D39D2E37}" dt="2022-08-01T09:55:16.943" v="8409" actId="20577"/>
          <ac:spMkLst>
            <pc:docMk/>
            <pc:sldMk cId="3827548454" sldId="293"/>
            <ac:spMk id="3" creationId="{86431964-64A7-A4FF-6603-8BF9CA66CC2A}"/>
          </ac:spMkLst>
        </pc:spChg>
        <pc:spChg chg="mod">
          <ac:chgData name="Andrea Gerardo Russo" userId="fa078244-9df0-4ed9-b9d2-ba08b4ed1127" providerId="ADAL" clId="{2FFC15AC-8101-4E30-99B1-99B4D39D2E37}" dt="2022-08-01T09:52:44.849" v="7986" actId="14100"/>
          <ac:spMkLst>
            <pc:docMk/>
            <pc:sldMk cId="3827548454" sldId="293"/>
            <ac:spMk id="38" creationId="{14238795-52A5-FAE0-7C37-24B288B78522}"/>
          </ac:spMkLst>
        </pc:spChg>
        <pc:spChg chg="del">
          <ac:chgData name="Andrea Gerardo Russo" userId="fa078244-9df0-4ed9-b9d2-ba08b4ed1127" providerId="ADAL" clId="{2FFC15AC-8101-4E30-99B1-99B4D39D2E37}" dt="2022-08-01T09:52:26.905" v="7982" actId="478"/>
          <ac:spMkLst>
            <pc:docMk/>
            <pc:sldMk cId="3827548454" sldId="293"/>
            <ac:spMk id="39" creationId="{46AD87AF-E84C-31DC-C715-297E5B5987C2}"/>
          </ac:spMkLst>
        </pc:spChg>
        <pc:picChg chg="mod">
          <ac:chgData name="Andrea Gerardo Russo" userId="fa078244-9df0-4ed9-b9d2-ba08b4ed1127" providerId="ADAL" clId="{2FFC15AC-8101-4E30-99B1-99B4D39D2E37}" dt="2022-08-01T09:52:32.335" v="7983" actId="1076"/>
          <ac:picMkLst>
            <pc:docMk/>
            <pc:sldMk cId="3827548454" sldId="293"/>
            <ac:picMk id="4" creationId="{02FEC066-10EB-C01F-2CD0-6A529C4D8DE0}"/>
          </ac:picMkLst>
        </pc:picChg>
      </pc:sldChg>
      <pc:sldChg chg="modSp add mod">
        <pc:chgData name="Andrea Gerardo Russo" userId="fa078244-9df0-4ed9-b9d2-ba08b4ed1127" providerId="ADAL" clId="{2FFC15AC-8101-4E30-99B1-99B4D39D2E37}" dt="2022-08-02T06:51:25.403" v="9683" actId="20577"/>
        <pc:sldMkLst>
          <pc:docMk/>
          <pc:sldMk cId="397645738" sldId="294"/>
        </pc:sldMkLst>
        <pc:spChg chg="mod">
          <ac:chgData name="Andrea Gerardo Russo" userId="fa078244-9df0-4ed9-b9d2-ba08b4ed1127" providerId="ADAL" clId="{2FFC15AC-8101-4E30-99B1-99B4D39D2E37}" dt="2022-08-02T06:51:25.403" v="9683" actId="20577"/>
          <ac:spMkLst>
            <pc:docMk/>
            <pc:sldMk cId="397645738" sldId="294"/>
            <ac:spMk id="2" creationId="{5763E365-980E-7D75-5620-CF28B459897D}"/>
          </ac:spMkLst>
        </pc:spChg>
        <pc:spChg chg="mod">
          <ac:chgData name="Andrea Gerardo Russo" userId="fa078244-9df0-4ed9-b9d2-ba08b4ed1127" providerId="ADAL" clId="{2FFC15AC-8101-4E30-99B1-99B4D39D2E37}" dt="2022-08-02T06:49:07.303" v="9345" actId="20577"/>
          <ac:spMkLst>
            <pc:docMk/>
            <pc:sldMk cId="397645738" sldId="294"/>
            <ac:spMk id="11" creationId="{75645B7B-4758-F157-E7C8-F74E67BD9CAD}"/>
          </ac:spMkLst>
        </pc:spChg>
      </pc:sldChg>
      <pc:sldChg chg="addSp delSp modSp add mod delAnim modAnim">
        <pc:chgData name="Andrea Gerardo Russo" userId="fa078244-9df0-4ed9-b9d2-ba08b4ed1127" providerId="ADAL" clId="{2FFC15AC-8101-4E30-99B1-99B4D39D2E37}" dt="2022-08-02T12:04:23.925" v="9752" actId="1076"/>
        <pc:sldMkLst>
          <pc:docMk/>
          <pc:sldMk cId="117582304" sldId="295"/>
        </pc:sldMkLst>
        <pc:spChg chg="mod">
          <ac:chgData name="Andrea Gerardo Russo" userId="fa078244-9df0-4ed9-b9d2-ba08b4ed1127" providerId="ADAL" clId="{2FFC15AC-8101-4E30-99B1-99B4D39D2E37}" dt="2022-08-02T06:53:10.549" v="9699"/>
          <ac:spMkLst>
            <pc:docMk/>
            <pc:sldMk cId="117582304" sldId="295"/>
            <ac:spMk id="2" creationId="{5763E365-980E-7D75-5620-CF28B459897D}"/>
          </ac:spMkLst>
        </pc:spChg>
        <pc:spChg chg="add mod">
          <ac:chgData name="Andrea Gerardo Russo" userId="fa078244-9df0-4ed9-b9d2-ba08b4ed1127" providerId="ADAL" clId="{2FFC15AC-8101-4E30-99B1-99B4D39D2E37}" dt="2022-08-02T12:04:20.315" v="9751"/>
          <ac:spMkLst>
            <pc:docMk/>
            <pc:sldMk cId="117582304" sldId="295"/>
            <ac:spMk id="13" creationId="{FC7AFAC2-2AFB-1C6C-AD4F-52129126D28D}"/>
          </ac:spMkLst>
        </pc:spChg>
        <pc:picChg chg="add mod">
          <ac:chgData name="Andrea Gerardo Russo" userId="fa078244-9df0-4ed9-b9d2-ba08b4ed1127" providerId="ADAL" clId="{2FFC15AC-8101-4E30-99B1-99B4D39D2E37}" dt="2022-08-02T12:04:23.925" v="9752" actId="1076"/>
          <ac:picMkLst>
            <pc:docMk/>
            <pc:sldMk cId="117582304" sldId="295"/>
            <ac:picMk id="3" creationId="{732B0574-17EB-F42A-C59F-2EDB42988DC1}"/>
          </ac:picMkLst>
        </pc:picChg>
        <pc:picChg chg="del">
          <ac:chgData name="Andrea Gerardo Russo" userId="fa078244-9df0-4ed9-b9d2-ba08b4ed1127" providerId="ADAL" clId="{2FFC15AC-8101-4E30-99B1-99B4D39D2E37}" dt="2022-08-02T06:47:15.433" v="9318" actId="478"/>
          <ac:picMkLst>
            <pc:docMk/>
            <pc:sldMk cId="117582304" sldId="295"/>
            <ac:picMk id="3" creationId="{F7EFD714-AE54-B67E-A613-78C88442E399}"/>
          </ac:picMkLst>
        </pc:picChg>
        <pc:picChg chg="add del mod">
          <ac:chgData name="Andrea Gerardo Russo" userId="fa078244-9df0-4ed9-b9d2-ba08b4ed1127" providerId="ADAL" clId="{2FFC15AC-8101-4E30-99B1-99B4D39D2E37}" dt="2022-08-02T12:00:23.239" v="9705" actId="478"/>
          <ac:picMkLst>
            <pc:docMk/>
            <pc:sldMk cId="117582304" sldId="295"/>
            <ac:picMk id="4" creationId="{1DC9C224-C6E1-64CB-8849-076DCE494254}"/>
          </ac:picMkLst>
        </pc:picChg>
      </pc:sldChg>
      <pc:sldChg chg="modSp add mod">
        <pc:chgData name="Andrea Gerardo Russo" userId="fa078244-9df0-4ed9-b9d2-ba08b4ed1127" providerId="ADAL" clId="{2FFC15AC-8101-4E30-99B1-99B4D39D2E37}" dt="2022-08-02T12:08:39.957" v="9938" actId="20577"/>
        <pc:sldMkLst>
          <pc:docMk/>
          <pc:sldMk cId="1326470456" sldId="296"/>
        </pc:sldMkLst>
        <pc:spChg chg="mod">
          <ac:chgData name="Andrea Gerardo Russo" userId="fa078244-9df0-4ed9-b9d2-ba08b4ed1127" providerId="ADAL" clId="{2FFC15AC-8101-4E30-99B1-99B4D39D2E37}" dt="2022-08-02T12:08:39.957" v="9938" actId="20577"/>
          <ac:spMkLst>
            <pc:docMk/>
            <pc:sldMk cId="1326470456" sldId="296"/>
            <ac:spMk id="2" creationId="{5763E365-980E-7D75-5620-CF28B459897D}"/>
          </ac:spMkLst>
        </pc:spChg>
      </pc:sldChg>
      <pc:sldChg chg="modSp add mod ord">
        <pc:chgData name="Andrea Gerardo Russo" userId="fa078244-9df0-4ed9-b9d2-ba08b4ed1127" providerId="ADAL" clId="{2FFC15AC-8101-4E30-99B1-99B4D39D2E37}" dt="2022-08-02T12:08:51.259" v="9944" actId="404"/>
        <pc:sldMkLst>
          <pc:docMk/>
          <pc:sldMk cId="758053373" sldId="297"/>
        </pc:sldMkLst>
        <pc:spChg chg="mod">
          <ac:chgData name="Andrea Gerardo Russo" userId="fa078244-9df0-4ed9-b9d2-ba08b4ed1127" providerId="ADAL" clId="{2FFC15AC-8101-4E30-99B1-99B4D39D2E37}" dt="2022-08-02T12:08:51.259" v="9944" actId="404"/>
          <ac:spMkLst>
            <pc:docMk/>
            <pc:sldMk cId="758053373" sldId="297"/>
            <ac:spMk id="2" creationId="{5763E365-980E-7D75-5620-CF28B459897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F5326-C85F-4532-B6BB-77A3827AF2E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D04F72-CBF0-4477-9818-9D1350BADC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delivers more reliable motion correction parameters</a:t>
          </a:r>
        </a:p>
      </dgm:t>
    </dgm:pt>
    <dgm:pt modelId="{2846AF66-606C-4FBA-9EFE-4A156BEE8AFF}" type="parTrans" cxnId="{0B00DCFA-1D6D-4452-B595-DD57909E3354}">
      <dgm:prSet/>
      <dgm:spPr/>
      <dgm:t>
        <a:bodyPr/>
        <a:lstStyle/>
        <a:p>
          <a:endParaRPr lang="en-US"/>
        </a:p>
      </dgm:t>
    </dgm:pt>
    <dgm:pt modelId="{AAD56F33-A18F-4860-B721-D0CAFE8BA7DC}" type="sibTrans" cxnId="{0B00DCFA-1D6D-4452-B595-DD57909E3354}">
      <dgm:prSet/>
      <dgm:spPr/>
      <dgm:t>
        <a:bodyPr/>
        <a:lstStyle/>
        <a:p>
          <a:endParaRPr lang="en-US"/>
        </a:p>
      </dgm:t>
    </dgm:pt>
    <dgm:pt modelId="{D9B82DD8-DB03-41A4-BFE5-9C4F9B294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delivers equals or comparable motion correction parameters in less time</a:t>
          </a:r>
        </a:p>
      </dgm:t>
    </dgm:pt>
    <dgm:pt modelId="{892004A4-FE47-4560-8CE9-959396850B58}" type="parTrans" cxnId="{FE46D0D5-BF38-4F36-89E1-31C86E62621B}">
      <dgm:prSet/>
      <dgm:spPr/>
      <dgm:t>
        <a:bodyPr/>
        <a:lstStyle/>
        <a:p>
          <a:endParaRPr lang="en-US"/>
        </a:p>
      </dgm:t>
    </dgm:pt>
    <dgm:pt modelId="{3A153414-DCD2-4C5A-95A9-316F38B7171B}" type="sibTrans" cxnId="{FE46D0D5-BF38-4F36-89E1-31C86E62621B}">
      <dgm:prSet/>
      <dgm:spPr/>
      <dgm:t>
        <a:bodyPr/>
        <a:lstStyle/>
        <a:p>
          <a:endParaRPr lang="en-US"/>
        </a:p>
      </dgm:t>
    </dgm:pt>
    <dgm:pt modelId="{00B14644-3225-4736-9FAF-6F6D4D99B021}" type="pres">
      <dgm:prSet presAssocID="{A2DF5326-C85F-4532-B6BB-77A3827AF2E7}" presName="root" presStyleCnt="0">
        <dgm:presLayoutVars>
          <dgm:dir/>
          <dgm:resizeHandles val="exact"/>
        </dgm:presLayoutVars>
      </dgm:prSet>
      <dgm:spPr/>
    </dgm:pt>
    <dgm:pt modelId="{CCB0D54B-3837-4B75-995A-C6A048495276}" type="pres">
      <dgm:prSet presAssocID="{03D04F72-CBF0-4477-9818-9D1350BADC35}" presName="compNode" presStyleCnt="0"/>
      <dgm:spPr/>
    </dgm:pt>
    <dgm:pt modelId="{93000BAB-390D-4C0D-95B7-C64205E3974E}" type="pres">
      <dgm:prSet presAssocID="{03D04F72-CBF0-4477-9818-9D1350BADC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9870EFD6-C109-489E-A49F-AD5D8DA6BA38}" type="pres">
      <dgm:prSet presAssocID="{03D04F72-CBF0-4477-9818-9D1350BADC35}" presName="spaceRect" presStyleCnt="0"/>
      <dgm:spPr/>
    </dgm:pt>
    <dgm:pt modelId="{73F047E2-0D16-44B9-AA0B-1D51F9A75568}" type="pres">
      <dgm:prSet presAssocID="{03D04F72-CBF0-4477-9818-9D1350BADC35}" presName="textRect" presStyleLbl="revTx" presStyleIdx="0" presStyleCnt="2">
        <dgm:presLayoutVars>
          <dgm:chMax val="1"/>
          <dgm:chPref val="1"/>
        </dgm:presLayoutVars>
      </dgm:prSet>
      <dgm:spPr/>
    </dgm:pt>
    <dgm:pt modelId="{2A7FAE76-705C-411E-9E1A-5E0E961A8E78}" type="pres">
      <dgm:prSet presAssocID="{AAD56F33-A18F-4860-B721-D0CAFE8BA7DC}" presName="sibTrans" presStyleCnt="0"/>
      <dgm:spPr/>
    </dgm:pt>
    <dgm:pt modelId="{6E304F71-4090-42B2-8BD1-F6FC4F486B8E}" type="pres">
      <dgm:prSet presAssocID="{D9B82DD8-DB03-41A4-BFE5-9C4F9B294083}" presName="compNode" presStyleCnt="0"/>
      <dgm:spPr/>
    </dgm:pt>
    <dgm:pt modelId="{7D1BAB6B-C204-48A1-998A-02A0E146334C}" type="pres">
      <dgm:prSet presAssocID="{D9B82DD8-DB03-41A4-BFE5-9C4F9B2940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975619-7260-42A6-A746-FE39AA9801C2}" type="pres">
      <dgm:prSet presAssocID="{D9B82DD8-DB03-41A4-BFE5-9C4F9B294083}" presName="spaceRect" presStyleCnt="0"/>
      <dgm:spPr/>
    </dgm:pt>
    <dgm:pt modelId="{C5AB5942-25A5-4B88-8092-FE17E9562CCE}" type="pres">
      <dgm:prSet presAssocID="{D9B82DD8-DB03-41A4-BFE5-9C4F9B29408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21A8B33-6313-4A4A-92DE-388D44A0EE93}" type="presOf" srcId="{03D04F72-CBF0-4477-9818-9D1350BADC35}" destId="{73F047E2-0D16-44B9-AA0B-1D51F9A75568}" srcOrd="0" destOrd="0" presId="urn:microsoft.com/office/officeart/2018/2/layout/IconLabelList"/>
    <dgm:cxn modelId="{0A2BEE7D-C5B6-40D8-B6EC-986F714DD94A}" type="presOf" srcId="{A2DF5326-C85F-4532-B6BB-77A3827AF2E7}" destId="{00B14644-3225-4736-9FAF-6F6D4D99B021}" srcOrd="0" destOrd="0" presId="urn:microsoft.com/office/officeart/2018/2/layout/IconLabelList"/>
    <dgm:cxn modelId="{2793D5A5-8245-49AA-837C-0D7A6C441533}" type="presOf" srcId="{D9B82DD8-DB03-41A4-BFE5-9C4F9B294083}" destId="{C5AB5942-25A5-4B88-8092-FE17E9562CCE}" srcOrd="0" destOrd="0" presId="urn:microsoft.com/office/officeart/2018/2/layout/IconLabelList"/>
    <dgm:cxn modelId="{FE46D0D5-BF38-4F36-89E1-31C86E62621B}" srcId="{A2DF5326-C85F-4532-B6BB-77A3827AF2E7}" destId="{D9B82DD8-DB03-41A4-BFE5-9C4F9B294083}" srcOrd="1" destOrd="0" parTransId="{892004A4-FE47-4560-8CE9-959396850B58}" sibTransId="{3A153414-DCD2-4C5A-95A9-316F38B7171B}"/>
    <dgm:cxn modelId="{0B00DCFA-1D6D-4452-B595-DD57909E3354}" srcId="{A2DF5326-C85F-4532-B6BB-77A3827AF2E7}" destId="{03D04F72-CBF0-4477-9818-9D1350BADC35}" srcOrd="0" destOrd="0" parTransId="{2846AF66-606C-4FBA-9EFE-4A156BEE8AFF}" sibTransId="{AAD56F33-A18F-4860-B721-D0CAFE8BA7DC}"/>
    <dgm:cxn modelId="{CFF99536-DCB8-4B70-B8BC-2A5FD592FFC9}" type="presParOf" srcId="{00B14644-3225-4736-9FAF-6F6D4D99B021}" destId="{CCB0D54B-3837-4B75-995A-C6A048495276}" srcOrd="0" destOrd="0" presId="urn:microsoft.com/office/officeart/2018/2/layout/IconLabelList"/>
    <dgm:cxn modelId="{A3DCB50E-872E-4490-9327-89AC92A1D1DE}" type="presParOf" srcId="{CCB0D54B-3837-4B75-995A-C6A048495276}" destId="{93000BAB-390D-4C0D-95B7-C64205E3974E}" srcOrd="0" destOrd="0" presId="urn:microsoft.com/office/officeart/2018/2/layout/IconLabelList"/>
    <dgm:cxn modelId="{F94260D1-0010-4C33-947B-DB09360FA3B7}" type="presParOf" srcId="{CCB0D54B-3837-4B75-995A-C6A048495276}" destId="{9870EFD6-C109-489E-A49F-AD5D8DA6BA38}" srcOrd="1" destOrd="0" presId="urn:microsoft.com/office/officeart/2018/2/layout/IconLabelList"/>
    <dgm:cxn modelId="{11DE0329-4A20-4F19-9191-F6DD36DC3C8D}" type="presParOf" srcId="{CCB0D54B-3837-4B75-995A-C6A048495276}" destId="{73F047E2-0D16-44B9-AA0B-1D51F9A75568}" srcOrd="2" destOrd="0" presId="urn:microsoft.com/office/officeart/2018/2/layout/IconLabelList"/>
    <dgm:cxn modelId="{D6DB5BBF-EF1F-4FA4-A60B-C3ED8FFD7D94}" type="presParOf" srcId="{00B14644-3225-4736-9FAF-6F6D4D99B021}" destId="{2A7FAE76-705C-411E-9E1A-5E0E961A8E78}" srcOrd="1" destOrd="0" presId="urn:microsoft.com/office/officeart/2018/2/layout/IconLabelList"/>
    <dgm:cxn modelId="{882050D3-FC5F-4B7C-8EF0-5C4B4F8E9375}" type="presParOf" srcId="{00B14644-3225-4736-9FAF-6F6D4D99B021}" destId="{6E304F71-4090-42B2-8BD1-F6FC4F486B8E}" srcOrd="2" destOrd="0" presId="urn:microsoft.com/office/officeart/2018/2/layout/IconLabelList"/>
    <dgm:cxn modelId="{A3CB2C4A-0555-4392-B188-E69388893524}" type="presParOf" srcId="{6E304F71-4090-42B2-8BD1-F6FC4F486B8E}" destId="{7D1BAB6B-C204-48A1-998A-02A0E146334C}" srcOrd="0" destOrd="0" presId="urn:microsoft.com/office/officeart/2018/2/layout/IconLabelList"/>
    <dgm:cxn modelId="{F0FB8E4D-D8DD-47E2-A408-5EFF7CF4ED76}" type="presParOf" srcId="{6E304F71-4090-42B2-8BD1-F6FC4F486B8E}" destId="{5D975619-7260-42A6-A746-FE39AA9801C2}" srcOrd="1" destOrd="0" presId="urn:microsoft.com/office/officeart/2018/2/layout/IconLabelList"/>
    <dgm:cxn modelId="{B6FA2862-33D9-4D5D-9F51-A22B763B9108}" type="presParOf" srcId="{6E304F71-4090-42B2-8BD1-F6FC4F486B8E}" destId="{C5AB5942-25A5-4B88-8092-FE17E9562C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00BAB-390D-4C0D-95B7-C64205E3974E}">
      <dsp:nvSpPr>
        <dsp:cNvPr id="0" name=""/>
        <dsp:cNvSpPr/>
      </dsp:nvSpPr>
      <dsp:spPr>
        <a:xfrm>
          <a:off x="1761515" y="19369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047E2-0D16-44B9-AA0B-1D51F9A75568}">
      <dsp:nvSpPr>
        <dsp:cNvPr id="0" name=""/>
        <dsp:cNvSpPr/>
      </dsp:nvSpPr>
      <dsp:spPr>
        <a:xfrm>
          <a:off x="573515" y="260819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delivers more reliable motion correction parameters</a:t>
          </a:r>
        </a:p>
      </dsp:txBody>
      <dsp:txXfrm>
        <a:off x="573515" y="2608196"/>
        <a:ext cx="4320000" cy="720000"/>
      </dsp:txXfrm>
    </dsp:sp>
    <dsp:sp modelId="{7D1BAB6B-C204-48A1-998A-02A0E146334C}">
      <dsp:nvSpPr>
        <dsp:cNvPr id="0" name=""/>
        <dsp:cNvSpPr/>
      </dsp:nvSpPr>
      <dsp:spPr>
        <a:xfrm>
          <a:off x="6837515" y="19369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B5942-25A5-4B88-8092-FE17E9562CCE}">
      <dsp:nvSpPr>
        <dsp:cNvPr id="0" name=""/>
        <dsp:cNvSpPr/>
      </dsp:nvSpPr>
      <dsp:spPr>
        <a:xfrm>
          <a:off x="5649515" y="260819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delivers equals or comparable motion correction parameters in less time</a:t>
          </a:r>
        </a:p>
      </dsp:txBody>
      <dsp:txXfrm>
        <a:off x="5649515" y="2608196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Tuesday, August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3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Tuesday, August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6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57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05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Tuesday, August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August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icrosoft/Recursive-Cascaded-Networ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91EA-875C-75F3-1342-A9ADF71DE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Deep Learning for fMRI motion correction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3FB6A-6ED7-C073-8641-B7E2595B9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6182" y="3854830"/>
            <a:ext cx="4700133" cy="2156579"/>
          </a:xfrm>
        </p:spPr>
        <p:txBody>
          <a:bodyPr anchor="t">
            <a:normAutofit/>
          </a:bodyPr>
          <a:lstStyle/>
          <a:p>
            <a:pPr algn="l"/>
            <a:r>
              <a:rPr lang="en-US" sz="2200"/>
              <a:t>Preliminary ideas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F1E98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688D4-FEAA-3B0E-A1EF-004E8CD17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65" r="-1" b="27552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1E9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1E9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02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72376-EBED-77ED-A3DF-5B9F4B1317B6}"/>
              </a:ext>
            </a:extLst>
          </p:cNvPr>
          <p:cNvSpPr txBox="1"/>
          <p:nvPr/>
        </p:nvSpPr>
        <p:spPr>
          <a:xfrm>
            <a:off x="994184" y="1989060"/>
            <a:ext cx="10220269" cy="8399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600" dirty="0"/>
              <a:t>The LOSS function is based on the correlation coefficient between the estimated transformed image and the fixed image.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343955-1F3A-5073-E8F6-52D70DD3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00" y="4893701"/>
            <a:ext cx="6258798" cy="1086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75549-3625-A979-2594-808B4177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011" y="3094178"/>
            <a:ext cx="5201376" cy="7525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9B5AC3-918D-778E-7D42-DC23B272BA0F}"/>
              </a:ext>
            </a:extLst>
          </p:cNvPr>
          <p:cNvSpPr txBox="1"/>
          <p:nvPr/>
        </p:nvSpPr>
        <p:spPr>
          <a:xfrm>
            <a:off x="1038664" y="4341349"/>
            <a:ext cx="10220269" cy="418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 err="1"/>
              <a:t>CorrCoef</a:t>
            </a:r>
            <a:r>
              <a:rPr lang="en-US" dirty="0"/>
              <a:t> is based on the covariance of the images</a:t>
            </a:r>
          </a:p>
        </p:txBody>
      </p:sp>
    </p:spTree>
    <p:extLst>
      <p:ext uri="{BB962C8B-B14F-4D97-AF65-F5344CB8AC3E}">
        <p14:creationId xmlns:p14="http://schemas.microsoft.com/office/powerpoint/2010/main" val="360351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72376-EBED-77ED-A3DF-5B9F4B1317B6}"/>
              </a:ext>
            </a:extLst>
          </p:cNvPr>
          <p:cNvSpPr txBox="1"/>
          <p:nvPr/>
        </p:nvSpPr>
        <p:spPr>
          <a:xfrm>
            <a:off x="740103" y="1981200"/>
            <a:ext cx="10558806" cy="896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Two other loss terms are used for the affine registration network. One is based on the orthogonality of the matrix, the other on its determinant.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1640355-9EBE-35C0-D96B-448A55761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29"/>
          <a:stretch/>
        </p:blipFill>
        <p:spPr>
          <a:xfrm>
            <a:off x="740103" y="4498369"/>
            <a:ext cx="4620791" cy="1276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5BE007-4F37-875E-C0F9-DE3B6AA7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32" y="4520866"/>
            <a:ext cx="4620791" cy="781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66212A-2D42-61B1-F044-1EBDBCE96BF6}"/>
              </a:ext>
            </a:extLst>
          </p:cNvPr>
          <p:cNvSpPr txBox="1"/>
          <p:nvPr/>
        </p:nvSpPr>
        <p:spPr>
          <a:xfrm>
            <a:off x="740103" y="3274782"/>
            <a:ext cx="462079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orthogonality term ensures that the in the rotation matrix A there will be no shears, thus avoiding overly non-rigid transformation.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917D6-E4CF-75BB-C90A-34E947D6D719}"/>
              </a:ext>
            </a:extLst>
          </p:cNvPr>
          <p:cNvSpPr txBox="1"/>
          <p:nvPr/>
        </p:nvSpPr>
        <p:spPr>
          <a:xfrm>
            <a:off x="6388036" y="3574277"/>
            <a:ext cx="46207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term on the determinant ensures that no transformation involving the reflection of the image is allowed.</a:t>
            </a:r>
          </a:p>
        </p:txBody>
      </p:sp>
    </p:spTree>
    <p:extLst>
      <p:ext uri="{BB962C8B-B14F-4D97-AF65-F5344CB8AC3E}">
        <p14:creationId xmlns:p14="http://schemas.microsoft.com/office/powerpoint/2010/main" val="264482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72376-EBED-77ED-A3DF-5B9F4B1317B6}"/>
              </a:ext>
            </a:extLst>
          </p:cNvPr>
          <p:cNvSpPr txBox="1"/>
          <p:nvPr/>
        </p:nvSpPr>
        <p:spPr>
          <a:xfrm>
            <a:off x="740103" y="1981200"/>
            <a:ext cx="10558806" cy="896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Zhao et al. used TensorFlow and then compared their output to existing methods such as ANTs.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46B910-FC7E-1DD7-046D-A3FC907A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29" y="3023975"/>
            <a:ext cx="5958990" cy="29583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3983B1-A531-AAAF-8365-20561C60AFC8}"/>
              </a:ext>
            </a:extLst>
          </p:cNvPr>
          <p:cNvCxnSpPr/>
          <p:nvPr/>
        </p:nvCxnSpPr>
        <p:spPr>
          <a:xfrm>
            <a:off x="7117237" y="3280528"/>
            <a:ext cx="9426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F8BA92-E73D-DA1E-464A-5E9F895FC308}"/>
              </a:ext>
            </a:extLst>
          </p:cNvPr>
          <p:cNvCxnSpPr>
            <a:cxnSpLocks/>
          </p:cNvCxnSpPr>
          <p:nvPr/>
        </p:nvCxnSpPr>
        <p:spPr>
          <a:xfrm>
            <a:off x="4391966" y="3809445"/>
            <a:ext cx="1435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3668BE-09D4-3706-12F8-1D57603CEC28}"/>
              </a:ext>
            </a:extLst>
          </p:cNvPr>
          <p:cNvCxnSpPr>
            <a:cxnSpLocks/>
          </p:cNvCxnSpPr>
          <p:nvPr/>
        </p:nvCxnSpPr>
        <p:spPr>
          <a:xfrm>
            <a:off x="6400800" y="4078386"/>
            <a:ext cx="14881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9520AE-04CD-C750-7143-A99F52373572}"/>
              </a:ext>
            </a:extLst>
          </p:cNvPr>
          <p:cNvCxnSpPr>
            <a:cxnSpLocks/>
          </p:cNvCxnSpPr>
          <p:nvPr/>
        </p:nvCxnSpPr>
        <p:spPr>
          <a:xfrm>
            <a:off x="3414026" y="4327375"/>
            <a:ext cx="14881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1B10E8-06F1-960F-59C6-06B843AA520A}"/>
              </a:ext>
            </a:extLst>
          </p:cNvPr>
          <p:cNvCxnSpPr>
            <a:cxnSpLocks/>
          </p:cNvCxnSpPr>
          <p:nvPr/>
        </p:nvCxnSpPr>
        <p:spPr>
          <a:xfrm>
            <a:off x="5423647" y="4607306"/>
            <a:ext cx="11923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304500-5BE0-4AD4-48DC-BE79E1D3FE3A}"/>
              </a:ext>
            </a:extLst>
          </p:cNvPr>
          <p:cNvCxnSpPr>
            <a:cxnSpLocks/>
          </p:cNvCxnSpPr>
          <p:nvPr/>
        </p:nvCxnSpPr>
        <p:spPr>
          <a:xfrm>
            <a:off x="3414026" y="4867283"/>
            <a:ext cx="324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F1F6CC-A26E-6217-370C-8677B233436C}"/>
              </a:ext>
            </a:extLst>
          </p:cNvPr>
          <p:cNvCxnSpPr>
            <a:cxnSpLocks/>
          </p:cNvCxnSpPr>
          <p:nvPr/>
        </p:nvCxnSpPr>
        <p:spPr>
          <a:xfrm>
            <a:off x="8283388" y="4624683"/>
            <a:ext cx="591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9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529429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What can we do?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72376-EBED-77ED-A3DF-5B9F4B1317B6}"/>
              </a:ext>
            </a:extLst>
          </p:cNvPr>
          <p:cNvSpPr txBox="1"/>
          <p:nvPr/>
        </p:nvSpPr>
        <p:spPr>
          <a:xfrm>
            <a:off x="740103" y="1981200"/>
            <a:ext cx="10558806" cy="3774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We could implement only the affine subnetwork and extract both the </a:t>
            </a:r>
            <a:r>
              <a:rPr lang="en-US" sz="2400" b="1" dirty="0"/>
              <a:t>affine matrix </a:t>
            </a:r>
            <a:r>
              <a:rPr lang="en-US" sz="2400" dirty="0"/>
              <a:t>and the </a:t>
            </a:r>
            <a:r>
              <a:rPr lang="en-US" sz="2400" b="1" dirty="0"/>
              <a:t>registered volumes</a:t>
            </a:r>
            <a:r>
              <a:rPr lang="en-US" sz="2400" dirty="0"/>
              <a:t>.</a:t>
            </a:r>
          </a:p>
          <a:p>
            <a:pPr marL="342900" indent="-3429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 our case the fixed images would be the first volume of the functional timeseries and the NN would learn to align all the other volumes.</a:t>
            </a:r>
          </a:p>
          <a:p>
            <a:pPr marL="342900" indent="-3429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The batch would contain pairs of different subject to improve generalization.</a:t>
            </a:r>
          </a:p>
          <a:p>
            <a:pPr marL="342900" indent="-3429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It is a sort of “</a:t>
            </a:r>
            <a:r>
              <a:rPr lang="en-US" sz="2400" b="1" dirty="0"/>
              <a:t>unsupervised</a:t>
            </a:r>
            <a:r>
              <a:rPr lang="en-US" sz="2400" dirty="0"/>
              <a:t>” training as inputs are not labelled. However, the initial volume of the dataset is used as target, therefore as reference for training.</a:t>
            </a:r>
          </a:p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endParaRPr lang="en-US" sz="2400" b="1" dirty="0"/>
          </a:p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endParaRPr lang="en-US" sz="24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841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44B812-C80C-096C-2147-02AFD1D07A5E}"/>
              </a:ext>
            </a:extLst>
          </p:cNvPr>
          <p:cNvSpPr txBox="1"/>
          <p:nvPr/>
        </p:nvSpPr>
        <p:spPr>
          <a:xfrm>
            <a:off x="422144" y="2347080"/>
            <a:ext cx="37524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entering the NN, data have been stacked and preprocessed.</a:t>
            </a:r>
          </a:p>
          <a:p>
            <a:endParaRPr lang="en-US" dirty="0"/>
          </a:p>
          <a:p>
            <a:r>
              <a:rPr lang="en-US" dirty="0"/>
              <a:t>For each subject, the functional time series containing N volumes, has been split in N-1 pairs containing the target (volume at instant t=0) and the movable (volume at instant t=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1D3B75-3632-EA58-54FC-B0BBEC71A181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flipV="1">
            <a:off x="4618176" y="1473459"/>
            <a:ext cx="1477823" cy="1088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955F-8629-2359-02CE-DD644ABF5130}"/>
              </a:ext>
            </a:extLst>
          </p:cNvPr>
          <p:cNvSpPr txBox="1"/>
          <p:nvPr/>
        </p:nvSpPr>
        <p:spPr>
          <a:xfrm>
            <a:off x="6095999" y="1288793"/>
            <a:ext cx="482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the pairs [(target, movable), target]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DABD59-44B9-7C24-B10A-47F0594E370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095999" y="5754683"/>
            <a:ext cx="2912797" cy="546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300A1E-FBAC-FCFE-B853-E79E5A63FC7D}"/>
              </a:ext>
            </a:extLst>
          </p:cNvPr>
          <p:cNvSpPr txBox="1"/>
          <p:nvPr/>
        </p:nvSpPr>
        <p:spPr>
          <a:xfrm>
            <a:off x="3892219" y="5978410"/>
            <a:ext cx="220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Creation of the dataset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2DC151-AD75-E973-6F17-6CD9ED03988D}"/>
              </a:ext>
            </a:extLst>
          </p:cNvPr>
          <p:cNvGrpSpPr/>
          <p:nvPr/>
        </p:nvGrpSpPr>
        <p:grpSpPr>
          <a:xfrm>
            <a:off x="4618176" y="2063573"/>
            <a:ext cx="7176118" cy="3724795"/>
            <a:chOff x="4618176" y="2063573"/>
            <a:chExt cx="7176118" cy="3724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54ED7E-6F37-84A7-4F66-2A427EF9C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" r="3574"/>
            <a:stretch/>
          </p:blipFill>
          <p:spPr>
            <a:xfrm>
              <a:off x="4618176" y="2063573"/>
              <a:ext cx="7176118" cy="372479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F8A39F-130D-02EE-704A-8F744FB0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10" y="3871047"/>
              <a:ext cx="285790" cy="219106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90D5E-2669-7334-0F8A-7CA9590E8B59}"/>
              </a:ext>
            </a:extLst>
          </p:cNvPr>
          <p:cNvSpPr/>
          <p:nvPr/>
        </p:nvSpPr>
        <p:spPr>
          <a:xfrm>
            <a:off x="4618176" y="3389531"/>
            <a:ext cx="7151680" cy="2377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2165D-07F5-2E95-06F4-C57CB8B5F293}"/>
              </a:ext>
            </a:extLst>
          </p:cNvPr>
          <p:cNvSpPr/>
          <p:nvPr/>
        </p:nvSpPr>
        <p:spPr>
          <a:xfrm>
            <a:off x="4618176" y="2041957"/>
            <a:ext cx="5409249" cy="1040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77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44B812-C80C-096C-2147-02AFD1D07A5E}"/>
              </a:ext>
            </a:extLst>
          </p:cNvPr>
          <p:cNvSpPr txBox="1"/>
          <p:nvPr/>
        </p:nvSpPr>
        <p:spPr>
          <a:xfrm>
            <a:off x="567569" y="2826344"/>
            <a:ext cx="37524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N-1 pairs “movable-target” are concatenated. </a:t>
            </a:r>
          </a:p>
          <a:p>
            <a:r>
              <a:rPr lang="en-US" dirty="0" err="1"/>
              <a:t>Shis</a:t>
            </a:r>
            <a:r>
              <a:rPr lang="en-US" dirty="0"/>
              <a:t> pair are inserted in a tuple with the single target volume.</a:t>
            </a:r>
          </a:p>
          <a:p>
            <a:endParaRPr lang="en-US" dirty="0"/>
          </a:p>
          <a:p>
            <a:r>
              <a:rPr lang="en-US" dirty="0"/>
              <a:t>Then the training dataset with batch size of 8 is created.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1D3B75-3632-EA58-54FC-B0BBEC71A181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flipV="1">
            <a:off x="4618176" y="1473459"/>
            <a:ext cx="1477823" cy="10889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955F-8629-2359-02CE-DD644ABF5130}"/>
              </a:ext>
            </a:extLst>
          </p:cNvPr>
          <p:cNvSpPr txBox="1"/>
          <p:nvPr/>
        </p:nvSpPr>
        <p:spPr>
          <a:xfrm>
            <a:off x="6095999" y="1288793"/>
            <a:ext cx="482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the pairs [(target, movable), target]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DABD59-44B9-7C24-B10A-47F0594E370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6095999" y="5754683"/>
            <a:ext cx="2912797" cy="546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300A1E-FBAC-FCFE-B853-E79E5A63FC7D}"/>
              </a:ext>
            </a:extLst>
          </p:cNvPr>
          <p:cNvSpPr txBox="1"/>
          <p:nvPr/>
        </p:nvSpPr>
        <p:spPr>
          <a:xfrm>
            <a:off x="3892219" y="5978410"/>
            <a:ext cx="220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Creation of the dataset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2DC151-AD75-E973-6F17-6CD9ED03988D}"/>
              </a:ext>
            </a:extLst>
          </p:cNvPr>
          <p:cNvGrpSpPr/>
          <p:nvPr/>
        </p:nvGrpSpPr>
        <p:grpSpPr>
          <a:xfrm>
            <a:off x="4618176" y="2063573"/>
            <a:ext cx="7176118" cy="3724795"/>
            <a:chOff x="4618176" y="2063573"/>
            <a:chExt cx="7176118" cy="37247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54ED7E-6F37-84A7-4F66-2A427EF9C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39" r="3574"/>
            <a:stretch/>
          </p:blipFill>
          <p:spPr>
            <a:xfrm>
              <a:off x="4618176" y="2063573"/>
              <a:ext cx="7176118" cy="372479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F8A39F-130D-02EE-704A-8F744FB0C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210" y="3871047"/>
              <a:ext cx="285790" cy="219106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90D5E-2669-7334-0F8A-7CA9590E8B59}"/>
              </a:ext>
            </a:extLst>
          </p:cNvPr>
          <p:cNvSpPr/>
          <p:nvPr/>
        </p:nvSpPr>
        <p:spPr>
          <a:xfrm>
            <a:off x="4618176" y="3389531"/>
            <a:ext cx="7151680" cy="2377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2165D-07F5-2E95-06F4-C57CB8B5F293}"/>
              </a:ext>
            </a:extLst>
          </p:cNvPr>
          <p:cNvSpPr/>
          <p:nvPr/>
        </p:nvSpPr>
        <p:spPr>
          <a:xfrm>
            <a:off x="4618176" y="2041957"/>
            <a:ext cx="5409249" cy="1040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FECC6F1-FF11-4DA9-F823-E3FD9FD9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04" y="2055784"/>
            <a:ext cx="5791810" cy="33926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D2165D-07F5-2E95-06F4-C57CB8B5F293}"/>
              </a:ext>
            </a:extLst>
          </p:cNvPr>
          <p:cNvSpPr/>
          <p:nvPr/>
        </p:nvSpPr>
        <p:spPr>
          <a:xfrm>
            <a:off x="5654286" y="2081426"/>
            <a:ext cx="5524702" cy="1136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4B812-C80C-096C-2147-02AFD1D07A5E}"/>
              </a:ext>
            </a:extLst>
          </p:cNvPr>
          <p:cNvSpPr txBox="1"/>
          <p:nvPr/>
        </p:nvSpPr>
        <p:spPr>
          <a:xfrm>
            <a:off x="734632" y="3343729"/>
            <a:ext cx="425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the creation of the dataset each tensor is zero-padded in 3D to have a dimension of 128x128x128.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1D3B75-3632-EA58-54FC-B0BBEC71A181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flipV="1">
            <a:off x="8416637" y="1655195"/>
            <a:ext cx="781150" cy="4262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F955F-8629-2359-02CE-DD644ABF5130}"/>
              </a:ext>
            </a:extLst>
          </p:cNvPr>
          <p:cNvSpPr txBox="1"/>
          <p:nvPr/>
        </p:nvSpPr>
        <p:spPr>
          <a:xfrm>
            <a:off x="9197787" y="1332029"/>
            <a:ext cx="220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how much padding is needed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90D5E-2669-7334-0F8A-7CA9590E8B59}"/>
              </a:ext>
            </a:extLst>
          </p:cNvPr>
          <p:cNvSpPr/>
          <p:nvPr/>
        </p:nvSpPr>
        <p:spPr>
          <a:xfrm>
            <a:off x="5588256" y="3639672"/>
            <a:ext cx="5524702" cy="1808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DABD59-44B9-7C24-B10A-47F0594E370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5588256" y="5448445"/>
            <a:ext cx="2912797" cy="5468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300A1E-FBAC-FCFE-B853-E79E5A63FC7D}"/>
              </a:ext>
            </a:extLst>
          </p:cNvPr>
          <p:cNvSpPr txBox="1"/>
          <p:nvPr/>
        </p:nvSpPr>
        <p:spPr>
          <a:xfrm>
            <a:off x="3384476" y="5672172"/>
            <a:ext cx="2203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3D padding</a:t>
            </a:r>
          </a:p>
        </p:txBody>
      </p:sp>
    </p:spTree>
    <p:extLst>
      <p:ext uri="{BB962C8B-B14F-4D97-AF65-F5344CB8AC3E}">
        <p14:creationId xmlns:p14="http://schemas.microsoft.com/office/powerpoint/2010/main" val="236512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87A26-6B91-9D55-23DE-04CBAF482214}"/>
              </a:ext>
            </a:extLst>
          </p:cNvPr>
          <p:cNvSpPr txBox="1"/>
          <p:nvPr/>
        </p:nvSpPr>
        <p:spPr>
          <a:xfrm>
            <a:off x="422144" y="1611984"/>
            <a:ext cx="603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Keras</a:t>
            </a:r>
            <a:r>
              <a:rPr lang="en-US" b="1" dirty="0"/>
              <a:t> </a:t>
            </a:r>
            <a:r>
              <a:rPr lang="en-US" dirty="0"/>
              <a:t>functional API were used to build the NN.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The input of the NN would be a tensor containing the </a:t>
            </a:r>
            <a:r>
              <a:rPr lang="en-US" b="1" dirty="0"/>
              <a:t>fixed image </a:t>
            </a:r>
            <a:r>
              <a:rPr lang="en-US" dirty="0"/>
              <a:t>(the first of the fMRI series) and the </a:t>
            </a:r>
            <a:r>
              <a:rPr lang="en-US" b="1" dirty="0"/>
              <a:t>movable image </a:t>
            </a:r>
            <a:r>
              <a:rPr lang="en-US" dirty="0"/>
              <a:t>(all the other volume of the timeseries) which size would be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pPr algn="ctr"/>
            <a:r>
              <a:rPr lang="en-US" dirty="0"/>
              <a:t>(None, 128,128,128,2)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3515CC-8B6A-FADA-AF9D-AC7E1017921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788460" y="4105840"/>
            <a:ext cx="820269" cy="851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9AB23D-E4CA-6108-8275-E0D638516D6C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2879912" y="4105840"/>
            <a:ext cx="383241" cy="94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D4170F-1948-4167-3A33-F9384E653CE2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3585537" y="4105840"/>
            <a:ext cx="197569" cy="94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A8BF48-AF8D-333E-7D99-9093DA5CC6A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4168588" y="4105840"/>
            <a:ext cx="64909" cy="94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A39658-5FE9-99DB-FCE0-8F6D0E053078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4464424" y="4105840"/>
            <a:ext cx="944497" cy="94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87DC40-2084-4A16-69F0-A0FE3E20E737}"/>
              </a:ext>
            </a:extLst>
          </p:cNvPr>
          <p:cNvSpPr txBox="1"/>
          <p:nvPr/>
        </p:nvSpPr>
        <p:spPr>
          <a:xfrm>
            <a:off x="1156448" y="4957487"/>
            <a:ext cx="1264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Batch size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567594-063E-6A5D-B5D3-33486BFCBA59}"/>
              </a:ext>
            </a:extLst>
          </p:cNvPr>
          <p:cNvSpPr txBox="1"/>
          <p:nvPr/>
        </p:nvSpPr>
        <p:spPr>
          <a:xfrm>
            <a:off x="2550459" y="5047641"/>
            <a:ext cx="65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 dim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8A2642-F08B-7E1A-83E3-26BA6F5947E8}"/>
              </a:ext>
            </a:extLst>
          </p:cNvPr>
          <p:cNvSpPr txBox="1"/>
          <p:nvPr/>
        </p:nvSpPr>
        <p:spPr>
          <a:xfrm>
            <a:off x="3256084" y="5047640"/>
            <a:ext cx="65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 dim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0897B30-081C-CF60-D79C-68F33E81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5" y="1295404"/>
            <a:ext cx="4287647" cy="54236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4E9A16-D342-0172-CBAD-1A5893F87B15}"/>
              </a:ext>
            </a:extLst>
          </p:cNvPr>
          <p:cNvSpPr txBox="1"/>
          <p:nvPr/>
        </p:nvSpPr>
        <p:spPr>
          <a:xfrm>
            <a:off x="3904044" y="5047640"/>
            <a:ext cx="658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 dim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6D4D73-DACE-07DE-66D5-B6E3025F5878}"/>
              </a:ext>
            </a:extLst>
          </p:cNvPr>
          <p:cNvSpPr txBox="1"/>
          <p:nvPr/>
        </p:nvSpPr>
        <p:spPr>
          <a:xfrm>
            <a:off x="4881456" y="5047640"/>
            <a:ext cx="1054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channels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2165D-07F5-2E95-06F4-C57CB8B5F293}"/>
              </a:ext>
            </a:extLst>
          </p:cNvPr>
          <p:cNvSpPr/>
          <p:nvPr/>
        </p:nvSpPr>
        <p:spPr>
          <a:xfrm>
            <a:off x="6878123" y="1446177"/>
            <a:ext cx="3601617" cy="221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287A26-6B91-9D55-23DE-04CBAF482214}"/>
              </a:ext>
            </a:extLst>
          </p:cNvPr>
          <p:cNvSpPr txBox="1"/>
          <p:nvPr/>
        </p:nvSpPr>
        <p:spPr>
          <a:xfrm>
            <a:off x="477974" y="2498411"/>
            <a:ext cx="60362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two concatenated inputs are given in input to a series of </a:t>
            </a:r>
            <a:r>
              <a:rPr lang="en-US" b="1" dirty="0"/>
              <a:t>3D convolutional layers </a:t>
            </a:r>
            <a:r>
              <a:rPr lang="en-US" dirty="0"/>
              <a:t>that reduce the resolution and increase the channels as the number of filters is gradually increased.</a:t>
            </a:r>
          </a:p>
          <a:p>
            <a:endParaRPr lang="en-US" dirty="0"/>
          </a:p>
          <a:p>
            <a:r>
              <a:rPr lang="en-US" dirty="0"/>
              <a:t>At the end of this set of convolutional layers the output dimension would be: (1, 2, 2, 2, 512).</a:t>
            </a:r>
          </a:p>
          <a:p>
            <a:endParaRPr lang="en-US" dirty="0"/>
          </a:p>
          <a:p>
            <a:r>
              <a:rPr lang="en-US" dirty="0"/>
              <a:t>Before that the tensor of the movable image is extracted from the input to be used in the last layer.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3C1225-FE0F-1BDB-1547-78ADACD7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5" y="1295404"/>
            <a:ext cx="4287647" cy="54236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080909-7833-AC16-8E2C-6D68C2BB9C74}"/>
              </a:ext>
            </a:extLst>
          </p:cNvPr>
          <p:cNvSpPr/>
          <p:nvPr/>
        </p:nvSpPr>
        <p:spPr>
          <a:xfrm>
            <a:off x="6858246" y="1688232"/>
            <a:ext cx="3943648" cy="2841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7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43C1225-FE0F-1BDB-1547-78ADACD7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5" y="1295404"/>
            <a:ext cx="4287647" cy="54236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080909-7833-AC16-8E2C-6D68C2BB9C74}"/>
              </a:ext>
            </a:extLst>
          </p:cNvPr>
          <p:cNvSpPr/>
          <p:nvPr/>
        </p:nvSpPr>
        <p:spPr>
          <a:xfrm>
            <a:off x="6858246" y="4618407"/>
            <a:ext cx="3943648" cy="38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0B58B-BD6E-4012-6722-A9E2F8783AB8}"/>
              </a:ext>
            </a:extLst>
          </p:cNvPr>
          <p:cNvSpPr txBox="1"/>
          <p:nvPr/>
        </p:nvSpPr>
        <p:spPr>
          <a:xfrm>
            <a:off x="477974" y="2498411"/>
            <a:ext cx="603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output of the last convolutional layer is given in input to two different layers: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rot_matrix</a:t>
            </a:r>
            <a:r>
              <a:rPr lang="en-US" dirty="0"/>
              <a:t>: provides 9 parameters that will form the rotation matrix A (dim: 3x3)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trans_matrix</a:t>
            </a:r>
            <a:r>
              <a:rPr lang="en-US" dirty="0"/>
              <a:t>: provides 3 parameters that will form the displacement vector b (dim: 1x3)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8D907FA0-1559-86F0-4EEC-242C24D3532F}"/>
              </a:ext>
            </a:extLst>
          </p:cNvPr>
          <p:cNvSpPr/>
          <p:nvPr/>
        </p:nvSpPr>
        <p:spPr>
          <a:xfrm>
            <a:off x="1929623" y="4676039"/>
            <a:ext cx="2303929" cy="1183338"/>
          </a:xfrm>
          <a:custGeom>
            <a:avLst/>
            <a:gdLst>
              <a:gd name="connsiteX0" fmla="*/ 0 w 2303929"/>
              <a:gd name="connsiteY0" fmla="*/ 197227 h 1183338"/>
              <a:gd name="connsiteX1" fmla="*/ 197227 w 2303929"/>
              <a:gd name="connsiteY1" fmla="*/ 0 h 1183338"/>
              <a:gd name="connsiteX2" fmla="*/ 2106702 w 2303929"/>
              <a:gd name="connsiteY2" fmla="*/ 0 h 1183338"/>
              <a:gd name="connsiteX3" fmla="*/ 2303929 w 2303929"/>
              <a:gd name="connsiteY3" fmla="*/ 197227 h 1183338"/>
              <a:gd name="connsiteX4" fmla="*/ 2303929 w 2303929"/>
              <a:gd name="connsiteY4" fmla="*/ 986111 h 1183338"/>
              <a:gd name="connsiteX5" fmla="*/ 2106702 w 2303929"/>
              <a:gd name="connsiteY5" fmla="*/ 1183338 h 1183338"/>
              <a:gd name="connsiteX6" fmla="*/ 197227 w 2303929"/>
              <a:gd name="connsiteY6" fmla="*/ 1183338 h 1183338"/>
              <a:gd name="connsiteX7" fmla="*/ 0 w 2303929"/>
              <a:gd name="connsiteY7" fmla="*/ 986111 h 1183338"/>
              <a:gd name="connsiteX8" fmla="*/ 0 w 2303929"/>
              <a:gd name="connsiteY8" fmla="*/ 197227 h 1183338"/>
              <a:gd name="connsiteX0" fmla="*/ 197227 w 2303929"/>
              <a:gd name="connsiteY0" fmla="*/ 1183338 h 1183338"/>
              <a:gd name="connsiteX1" fmla="*/ 0 w 2303929"/>
              <a:gd name="connsiteY1" fmla="*/ 986111 h 1183338"/>
              <a:gd name="connsiteX2" fmla="*/ 0 w 2303929"/>
              <a:gd name="connsiteY2" fmla="*/ 197227 h 1183338"/>
              <a:gd name="connsiteX3" fmla="*/ 197227 w 2303929"/>
              <a:gd name="connsiteY3" fmla="*/ 0 h 1183338"/>
              <a:gd name="connsiteX4" fmla="*/ 2106702 w 2303929"/>
              <a:gd name="connsiteY4" fmla="*/ 0 h 1183338"/>
              <a:gd name="connsiteX5" fmla="*/ 2303929 w 2303929"/>
              <a:gd name="connsiteY5" fmla="*/ 197227 h 1183338"/>
              <a:gd name="connsiteX6" fmla="*/ 2303929 w 2303929"/>
              <a:gd name="connsiteY6" fmla="*/ 986111 h 1183338"/>
              <a:gd name="connsiteX7" fmla="*/ 2106702 w 2303929"/>
              <a:gd name="connsiteY7" fmla="*/ 1183338 h 118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3929" h="1183338" stroke="0" extrusionOk="0">
                <a:moveTo>
                  <a:pt x="0" y="197227"/>
                </a:moveTo>
                <a:cubicBezTo>
                  <a:pt x="-6278" y="89131"/>
                  <a:pt x="85847" y="-15880"/>
                  <a:pt x="197227" y="0"/>
                </a:cubicBezTo>
                <a:cubicBezTo>
                  <a:pt x="1024770" y="-4327"/>
                  <a:pt x="1372403" y="43842"/>
                  <a:pt x="2106702" y="0"/>
                </a:cubicBezTo>
                <a:cubicBezTo>
                  <a:pt x="2214013" y="-15586"/>
                  <a:pt x="2298954" y="92214"/>
                  <a:pt x="2303929" y="197227"/>
                </a:cubicBezTo>
                <a:cubicBezTo>
                  <a:pt x="2357066" y="468230"/>
                  <a:pt x="2329784" y="715716"/>
                  <a:pt x="2303929" y="986111"/>
                </a:cubicBezTo>
                <a:cubicBezTo>
                  <a:pt x="2298648" y="1089291"/>
                  <a:pt x="2219947" y="1182850"/>
                  <a:pt x="2106702" y="1183338"/>
                </a:cubicBezTo>
                <a:cubicBezTo>
                  <a:pt x="1357010" y="1181557"/>
                  <a:pt x="578924" y="1093291"/>
                  <a:pt x="197227" y="1183338"/>
                </a:cubicBezTo>
                <a:cubicBezTo>
                  <a:pt x="86743" y="1183108"/>
                  <a:pt x="-6780" y="1075952"/>
                  <a:pt x="0" y="986111"/>
                </a:cubicBezTo>
                <a:cubicBezTo>
                  <a:pt x="34534" y="722023"/>
                  <a:pt x="56654" y="427892"/>
                  <a:pt x="0" y="197227"/>
                </a:cubicBezTo>
                <a:close/>
              </a:path>
              <a:path w="2303929" h="1183338" fill="none" extrusionOk="0">
                <a:moveTo>
                  <a:pt x="197227" y="1183338"/>
                </a:moveTo>
                <a:cubicBezTo>
                  <a:pt x="90675" y="1174862"/>
                  <a:pt x="15060" y="1085908"/>
                  <a:pt x="0" y="986111"/>
                </a:cubicBezTo>
                <a:cubicBezTo>
                  <a:pt x="52111" y="665607"/>
                  <a:pt x="-39209" y="552702"/>
                  <a:pt x="0" y="197227"/>
                </a:cubicBezTo>
                <a:cubicBezTo>
                  <a:pt x="2940" y="93681"/>
                  <a:pt x="86530" y="15942"/>
                  <a:pt x="197227" y="0"/>
                </a:cubicBezTo>
                <a:moveTo>
                  <a:pt x="2106702" y="0"/>
                </a:moveTo>
                <a:cubicBezTo>
                  <a:pt x="2218766" y="-5723"/>
                  <a:pt x="2296550" y="78103"/>
                  <a:pt x="2303929" y="197227"/>
                </a:cubicBezTo>
                <a:cubicBezTo>
                  <a:pt x="2315656" y="538150"/>
                  <a:pt x="2304152" y="798893"/>
                  <a:pt x="2303929" y="986111"/>
                </a:cubicBezTo>
                <a:cubicBezTo>
                  <a:pt x="2309627" y="1085071"/>
                  <a:pt x="2222850" y="1172552"/>
                  <a:pt x="2106702" y="1183338"/>
                </a:cubicBezTo>
              </a:path>
              <a:path w="2303929" h="1183338" fill="none" stroke="0" extrusionOk="0">
                <a:moveTo>
                  <a:pt x="197227" y="1183338"/>
                </a:moveTo>
                <a:cubicBezTo>
                  <a:pt x="95010" y="1166436"/>
                  <a:pt x="6626" y="1102144"/>
                  <a:pt x="0" y="986111"/>
                </a:cubicBezTo>
                <a:cubicBezTo>
                  <a:pt x="64592" y="754397"/>
                  <a:pt x="-11224" y="583776"/>
                  <a:pt x="0" y="197227"/>
                </a:cubicBezTo>
                <a:cubicBezTo>
                  <a:pt x="-10974" y="84327"/>
                  <a:pt x="86613" y="-12477"/>
                  <a:pt x="197227" y="0"/>
                </a:cubicBezTo>
                <a:moveTo>
                  <a:pt x="2106702" y="0"/>
                </a:moveTo>
                <a:cubicBezTo>
                  <a:pt x="2228967" y="-4722"/>
                  <a:pt x="2290597" y="73293"/>
                  <a:pt x="2303929" y="197227"/>
                </a:cubicBezTo>
                <a:cubicBezTo>
                  <a:pt x="2320053" y="453247"/>
                  <a:pt x="2249275" y="894874"/>
                  <a:pt x="2303929" y="986111"/>
                </a:cubicBezTo>
                <a:cubicBezTo>
                  <a:pt x="2288164" y="1102513"/>
                  <a:pt x="2220145" y="1184731"/>
                  <a:pt x="2106702" y="1183338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4084454308">
                  <a:prstGeom prst="bracketPai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57C2D-09F1-0A8D-01EE-4AEF89C22230}"/>
              </a:ext>
            </a:extLst>
          </p:cNvPr>
          <p:cNvSpPr txBox="1"/>
          <p:nvPr/>
        </p:nvSpPr>
        <p:spPr>
          <a:xfrm>
            <a:off x="2169460" y="4751294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5DF1B7-FCD5-D38F-7E13-C3A9CFB2A0CA}"/>
              </a:ext>
            </a:extLst>
          </p:cNvPr>
          <p:cNvSpPr txBox="1"/>
          <p:nvPr/>
        </p:nvSpPr>
        <p:spPr>
          <a:xfrm>
            <a:off x="2178916" y="4998767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6CEDB6-B254-B059-C91B-0BADFEEC3F38}"/>
              </a:ext>
            </a:extLst>
          </p:cNvPr>
          <p:cNvSpPr txBox="1"/>
          <p:nvPr/>
        </p:nvSpPr>
        <p:spPr>
          <a:xfrm>
            <a:off x="2723124" y="5028336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B4533D-976B-99EB-8937-0C95738C67BA}"/>
              </a:ext>
            </a:extLst>
          </p:cNvPr>
          <p:cNvSpPr txBox="1"/>
          <p:nvPr/>
        </p:nvSpPr>
        <p:spPr>
          <a:xfrm>
            <a:off x="2722761" y="4751294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B4787-1835-66FA-59FB-B9D7CEFB9C03}"/>
              </a:ext>
            </a:extLst>
          </p:cNvPr>
          <p:cNvSpPr txBox="1"/>
          <p:nvPr/>
        </p:nvSpPr>
        <p:spPr>
          <a:xfrm>
            <a:off x="3285518" y="4777060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E4A946-BC39-61B8-A463-109BDCA1EB02}"/>
              </a:ext>
            </a:extLst>
          </p:cNvPr>
          <p:cNvSpPr txBox="1"/>
          <p:nvPr/>
        </p:nvSpPr>
        <p:spPr>
          <a:xfrm>
            <a:off x="2169460" y="5243262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EF3E1-0239-10B1-785C-ABA5A58FAC6B}"/>
              </a:ext>
            </a:extLst>
          </p:cNvPr>
          <p:cNvSpPr txBox="1"/>
          <p:nvPr/>
        </p:nvSpPr>
        <p:spPr>
          <a:xfrm>
            <a:off x="3270234" y="5016580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C9B80C-1FB1-5057-6E2D-E5B44E106778}"/>
              </a:ext>
            </a:extLst>
          </p:cNvPr>
          <p:cNvSpPr txBox="1"/>
          <p:nvPr/>
        </p:nvSpPr>
        <p:spPr>
          <a:xfrm>
            <a:off x="2722761" y="5243262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B36853-12E1-C8E9-18F8-B66E6EDC85FB}"/>
              </a:ext>
            </a:extLst>
          </p:cNvPr>
          <p:cNvSpPr txBox="1"/>
          <p:nvPr/>
        </p:nvSpPr>
        <p:spPr>
          <a:xfrm>
            <a:off x="3285518" y="5269028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11CA7-CCF3-3B8E-C1BF-9C516594EC06}"/>
              </a:ext>
            </a:extLst>
          </p:cNvPr>
          <p:cNvSpPr txBox="1"/>
          <p:nvPr/>
        </p:nvSpPr>
        <p:spPr>
          <a:xfrm>
            <a:off x="3733890" y="4751294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37A705-41A7-AD3E-C246-6654C0CBB50C}"/>
              </a:ext>
            </a:extLst>
          </p:cNvPr>
          <p:cNvSpPr txBox="1"/>
          <p:nvPr/>
        </p:nvSpPr>
        <p:spPr>
          <a:xfrm>
            <a:off x="3718606" y="4990814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2E4560-07B0-6ACB-926B-B465FE7B1A14}"/>
              </a:ext>
            </a:extLst>
          </p:cNvPr>
          <p:cNvSpPr txBox="1"/>
          <p:nvPr/>
        </p:nvSpPr>
        <p:spPr>
          <a:xfrm>
            <a:off x="3733890" y="5243262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E6EFAE-5438-EAAD-6876-5A7EA6ABFED2}"/>
              </a:ext>
            </a:extLst>
          </p:cNvPr>
          <p:cNvSpPr txBox="1"/>
          <p:nvPr/>
        </p:nvSpPr>
        <p:spPr>
          <a:xfrm>
            <a:off x="2154176" y="5507333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BA4250-9229-A90F-AB97-B3BDF2D7136C}"/>
              </a:ext>
            </a:extLst>
          </p:cNvPr>
          <p:cNvSpPr txBox="1"/>
          <p:nvPr/>
        </p:nvSpPr>
        <p:spPr>
          <a:xfrm>
            <a:off x="2707477" y="5507333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C425A8-FE9A-37EE-DAF6-218925C51F41}"/>
              </a:ext>
            </a:extLst>
          </p:cNvPr>
          <p:cNvSpPr txBox="1"/>
          <p:nvPr/>
        </p:nvSpPr>
        <p:spPr>
          <a:xfrm>
            <a:off x="3270234" y="5533099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04D88E-E548-4BBA-4BB8-B4F06B6A8F5F}"/>
              </a:ext>
            </a:extLst>
          </p:cNvPr>
          <p:cNvSpPr txBox="1"/>
          <p:nvPr/>
        </p:nvSpPr>
        <p:spPr>
          <a:xfrm>
            <a:off x="3700229" y="5507333"/>
            <a:ext cx="40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en-US" sz="1200" baseline="-250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DA17D6-869F-692A-985F-B5173DDE5ECC}"/>
              </a:ext>
            </a:extLst>
          </p:cNvPr>
          <p:cNvSpPr/>
          <p:nvPr/>
        </p:nvSpPr>
        <p:spPr>
          <a:xfrm>
            <a:off x="2079811" y="4688360"/>
            <a:ext cx="1650985" cy="875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19C4A2-D0AE-194B-6C9F-2582BE7FABC6}"/>
              </a:ext>
            </a:extLst>
          </p:cNvPr>
          <p:cNvSpPr/>
          <p:nvPr/>
        </p:nvSpPr>
        <p:spPr>
          <a:xfrm>
            <a:off x="3763293" y="4697323"/>
            <a:ext cx="245410" cy="875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84C48F-AB8D-69F8-5366-0C82402A72CF}"/>
              </a:ext>
            </a:extLst>
          </p:cNvPr>
          <p:cNvSpPr txBox="1"/>
          <p:nvPr/>
        </p:nvSpPr>
        <p:spPr>
          <a:xfrm>
            <a:off x="2332505" y="4437336"/>
            <a:ext cx="37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8220C6-22C2-E5A8-F1F0-CA3D48DD919F}"/>
              </a:ext>
            </a:extLst>
          </p:cNvPr>
          <p:cNvSpPr txBox="1"/>
          <p:nvPr/>
        </p:nvSpPr>
        <p:spPr>
          <a:xfrm>
            <a:off x="3712150" y="4390969"/>
            <a:ext cx="37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188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3093A2-BEA9-4055-96AA-C5DA22C2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Why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4D4D-7446-7676-DD72-05592268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5370576" cy="30954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>
                <a:solidFill>
                  <a:schemeClr val="tx1"/>
                </a:solidFill>
              </a:rPr>
              <a:t>Motion correction of fMRI data is implemented as an optimization procedure based on the </a:t>
            </a:r>
            <a:r>
              <a:rPr lang="en-GB" sz="1800">
                <a:solidFill>
                  <a:schemeClr val="tx1"/>
                </a:solidFill>
              </a:rPr>
              <a:t>Levenberg–Marquardt algorithm.</a:t>
            </a:r>
          </a:p>
          <a:p>
            <a:pPr marL="0" indent="0">
              <a:buNone/>
            </a:pPr>
            <a:endParaRPr lang="en-GB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It aims to rotate and translate a movable volume to reach a good match with a target volume. </a:t>
            </a: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888C27D-5B01-459C-AD27-511C9689F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713675" y="1223614"/>
            <a:ext cx="1478319" cy="440740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8" name="Picture 4" descr="Motion Correction - Support BrainVoyager">
            <a:extLst>
              <a:ext uri="{FF2B5EF4-FFF2-40B4-BE49-F238E27FC236}">
                <a16:creationId xmlns:a16="http://schemas.microsoft.com/office/drawing/2014/main" id="{5CC22715-7405-A791-C8B2-E3063B48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9092" y="1719068"/>
            <a:ext cx="4404044" cy="341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D0F8AE93-C88C-410B-8C4E-2D9A2C8BB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CFF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A3621635-0C65-4524-A576-36E647B5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CFF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086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4EC4DC73-0363-754E-D051-FE015DAC0618}"/>
              </a:ext>
            </a:extLst>
          </p:cNvPr>
          <p:cNvSpPr/>
          <p:nvPr/>
        </p:nvSpPr>
        <p:spPr>
          <a:xfrm>
            <a:off x="967810" y="2245662"/>
            <a:ext cx="2303929" cy="1183338"/>
          </a:xfrm>
          <a:custGeom>
            <a:avLst/>
            <a:gdLst>
              <a:gd name="connsiteX0" fmla="*/ 0 w 2303929"/>
              <a:gd name="connsiteY0" fmla="*/ 197227 h 1183338"/>
              <a:gd name="connsiteX1" fmla="*/ 197227 w 2303929"/>
              <a:gd name="connsiteY1" fmla="*/ 0 h 1183338"/>
              <a:gd name="connsiteX2" fmla="*/ 2106702 w 2303929"/>
              <a:gd name="connsiteY2" fmla="*/ 0 h 1183338"/>
              <a:gd name="connsiteX3" fmla="*/ 2303929 w 2303929"/>
              <a:gd name="connsiteY3" fmla="*/ 197227 h 1183338"/>
              <a:gd name="connsiteX4" fmla="*/ 2303929 w 2303929"/>
              <a:gd name="connsiteY4" fmla="*/ 986111 h 1183338"/>
              <a:gd name="connsiteX5" fmla="*/ 2106702 w 2303929"/>
              <a:gd name="connsiteY5" fmla="*/ 1183338 h 1183338"/>
              <a:gd name="connsiteX6" fmla="*/ 197227 w 2303929"/>
              <a:gd name="connsiteY6" fmla="*/ 1183338 h 1183338"/>
              <a:gd name="connsiteX7" fmla="*/ 0 w 2303929"/>
              <a:gd name="connsiteY7" fmla="*/ 986111 h 1183338"/>
              <a:gd name="connsiteX8" fmla="*/ 0 w 2303929"/>
              <a:gd name="connsiteY8" fmla="*/ 197227 h 1183338"/>
              <a:gd name="connsiteX0" fmla="*/ 197227 w 2303929"/>
              <a:gd name="connsiteY0" fmla="*/ 1183338 h 1183338"/>
              <a:gd name="connsiteX1" fmla="*/ 0 w 2303929"/>
              <a:gd name="connsiteY1" fmla="*/ 986111 h 1183338"/>
              <a:gd name="connsiteX2" fmla="*/ 0 w 2303929"/>
              <a:gd name="connsiteY2" fmla="*/ 197227 h 1183338"/>
              <a:gd name="connsiteX3" fmla="*/ 197227 w 2303929"/>
              <a:gd name="connsiteY3" fmla="*/ 0 h 1183338"/>
              <a:gd name="connsiteX4" fmla="*/ 2106702 w 2303929"/>
              <a:gd name="connsiteY4" fmla="*/ 0 h 1183338"/>
              <a:gd name="connsiteX5" fmla="*/ 2303929 w 2303929"/>
              <a:gd name="connsiteY5" fmla="*/ 197227 h 1183338"/>
              <a:gd name="connsiteX6" fmla="*/ 2303929 w 2303929"/>
              <a:gd name="connsiteY6" fmla="*/ 986111 h 1183338"/>
              <a:gd name="connsiteX7" fmla="*/ 2106702 w 2303929"/>
              <a:gd name="connsiteY7" fmla="*/ 1183338 h 1183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3929" h="1183338" stroke="0" extrusionOk="0">
                <a:moveTo>
                  <a:pt x="0" y="197227"/>
                </a:moveTo>
                <a:cubicBezTo>
                  <a:pt x="-6278" y="89131"/>
                  <a:pt x="85847" y="-15880"/>
                  <a:pt x="197227" y="0"/>
                </a:cubicBezTo>
                <a:cubicBezTo>
                  <a:pt x="1024770" y="-4327"/>
                  <a:pt x="1372403" y="43842"/>
                  <a:pt x="2106702" y="0"/>
                </a:cubicBezTo>
                <a:cubicBezTo>
                  <a:pt x="2214013" y="-15586"/>
                  <a:pt x="2298954" y="92214"/>
                  <a:pt x="2303929" y="197227"/>
                </a:cubicBezTo>
                <a:cubicBezTo>
                  <a:pt x="2357066" y="468230"/>
                  <a:pt x="2329784" y="715716"/>
                  <a:pt x="2303929" y="986111"/>
                </a:cubicBezTo>
                <a:cubicBezTo>
                  <a:pt x="2298648" y="1089291"/>
                  <a:pt x="2219947" y="1182850"/>
                  <a:pt x="2106702" y="1183338"/>
                </a:cubicBezTo>
                <a:cubicBezTo>
                  <a:pt x="1357010" y="1181557"/>
                  <a:pt x="578924" y="1093291"/>
                  <a:pt x="197227" y="1183338"/>
                </a:cubicBezTo>
                <a:cubicBezTo>
                  <a:pt x="86743" y="1183108"/>
                  <a:pt x="-6780" y="1075952"/>
                  <a:pt x="0" y="986111"/>
                </a:cubicBezTo>
                <a:cubicBezTo>
                  <a:pt x="34534" y="722023"/>
                  <a:pt x="56654" y="427892"/>
                  <a:pt x="0" y="197227"/>
                </a:cubicBezTo>
                <a:close/>
              </a:path>
              <a:path w="2303929" h="1183338" fill="none" extrusionOk="0">
                <a:moveTo>
                  <a:pt x="197227" y="1183338"/>
                </a:moveTo>
                <a:cubicBezTo>
                  <a:pt x="90675" y="1174862"/>
                  <a:pt x="15060" y="1085908"/>
                  <a:pt x="0" y="986111"/>
                </a:cubicBezTo>
                <a:cubicBezTo>
                  <a:pt x="52111" y="665607"/>
                  <a:pt x="-39209" y="552702"/>
                  <a:pt x="0" y="197227"/>
                </a:cubicBezTo>
                <a:cubicBezTo>
                  <a:pt x="2940" y="93681"/>
                  <a:pt x="86530" y="15942"/>
                  <a:pt x="197227" y="0"/>
                </a:cubicBezTo>
                <a:moveTo>
                  <a:pt x="2106702" y="0"/>
                </a:moveTo>
                <a:cubicBezTo>
                  <a:pt x="2218766" y="-5723"/>
                  <a:pt x="2296550" y="78103"/>
                  <a:pt x="2303929" y="197227"/>
                </a:cubicBezTo>
                <a:cubicBezTo>
                  <a:pt x="2315656" y="538150"/>
                  <a:pt x="2304152" y="798893"/>
                  <a:pt x="2303929" y="986111"/>
                </a:cubicBezTo>
                <a:cubicBezTo>
                  <a:pt x="2309627" y="1085071"/>
                  <a:pt x="2222850" y="1172552"/>
                  <a:pt x="2106702" y="1183338"/>
                </a:cubicBezTo>
              </a:path>
              <a:path w="2303929" h="1183338" fill="none" stroke="0" extrusionOk="0">
                <a:moveTo>
                  <a:pt x="197227" y="1183338"/>
                </a:moveTo>
                <a:cubicBezTo>
                  <a:pt x="95010" y="1166436"/>
                  <a:pt x="6626" y="1102144"/>
                  <a:pt x="0" y="986111"/>
                </a:cubicBezTo>
                <a:cubicBezTo>
                  <a:pt x="64592" y="754397"/>
                  <a:pt x="-11224" y="583776"/>
                  <a:pt x="0" y="197227"/>
                </a:cubicBezTo>
                <a:cubicBezTo>
                  <a:pt x="-10974" y="84327"/>
                  <a:pt x="86613" y="-12477"/>
                  <a:pt x="197227" y="0"/>
                </a:cubicBezTo>
                <a:moveTo>
                  <a:pt x="2106702" y="0"/>
                </a:moveTo>
                <a:cubicBezTo>
                  <a:pt x="2228967" y="-4722"/>
                  <a:pt x="2290597" y="73293"/>
                  <a:pt x="2303929" y="197227"/>
                </a:cubicBezTo>
                <a:cubicBezTo>
                  <a:pt x="2320053" y="453247"/>
                  <a:pt x="2249275" y="894874"/>
                  <a:pt x="2303929" y="986111"/>
                </a:cubicBezTo>
                <a:cubicBezTo>
                  <a:pt x="2288164" y="1102513"/>
                  <a:pt x="2220145" y="1184731"/>
                  <a:pt x="2106702" y="1183338"/>
                </a:cubicBezTo>
              </a:path>
            </a:pathLst>
          </a:custGeom>
          <a:ln w="38100">
            <a:extLst>
              <a:ext uri="{C807C97D-BFC1-408E-A445-0C87EB9F89A2}">
                <ask:lineSketchStyleProps xmlns:ask="http://schemas.microsoft.com/office/drawing/2018/sketchyshapes" sd="4084454308">
                  <a:prstGeom prst="bracketPai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6ED0E-6E53-D4C9-AAC8-F3B2321BD1A3}"/>
              </a:ext>
            </a:extLst>
          </p:cNvPr>
          <p:cNvSpPr txBox="1"/>
          <p:nvPr/>
        </p:nvSpPr>
        <p:spPr>
          <a:xfrm>
            <a:off x="1207647" y="2320917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8AF21-108D-B833-AF5D-336B5057530E}"/>
              </a:ext>
            </a:extLst>
          </p:cNvPr>
          <p:cNvSpPr txBox="1"/>
          <p:nvPr/>
        </p:nvSpPr>
        <p:spPr>
          <a:xfrm>
            <a:off x="1217103" y="2568390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8A69A1-341E-7142-3D30-42A8E1EAB41C}"/>
              </a:ext>
            </a:extLst>
          </p:cNvPr>
          <p:cNvSpPr txBox="1"/>
          <p:nvPr/>
        </p:nvSpPr>
        <p:spPr>
          <a:xfrm>
            <a:off x="1761311" y="2597959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28D41-2F42-DB85-6F6A-47C99B11590B}"/>
              </a:ext>
            </a:extLst>
          </p:cNvPr>
          <p:cNvSpPr txBox="1"/>
          <p:nvPr/>
        </p:nvSpPr>
        <p:spPr>
          <a:xfrm>
            <a:off x="1760948" y="2320917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C1B344-8965-EBEA-53FF-05E7E78BD286}"/>
              </a:ext>
            </a:extLst>
          </p:cNvPr>
          <p:cNvSpPr txBox="1"/>
          <p:nvPr/>
        </p:nvSpPr>
        <p:spPr>
          <a:xfrm>
            <a:off x="2323705" y="2346683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21565-3799-7B7D-336E-8F4F6534D9E1}"/>
              </a:ext>
            </a:extLst>
          </p:cNvPr>
          <p:cNvSpPr txBox="1"/>
          <p:nvPr/>
        </p:nvSpPr>
        <p:spPr>
          <a:xfrm>
            <a:off x="1207647" y="2812885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F4C033-0A49-57D1-4318-2E41E93C122A}"/>
              </a:ext>
            </a:extLst>
          </p:cNvPr>
          <p:cNvSpPr txBox="1"/>
          <p:nvPr/>
        </p:nvSpPr>
        <p:spPr>
          <a:xfrm>
            <a:off x="2308421" y="2586203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108D70-11DD-2C84-676D-6F6357320953}"/>
              </a:ext>
            </a:extLst>
          </p:cNvPr>
          <p:cNvSpPr txBox="1"/>
          <p:nvPr/>
        </p:nvSpPr>
        <p:spPr>
          <a:xfrm>
            <a:off x="1760948" y="2812885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A254C-812D-5744-BD26-EF594631A3C7}"/>
              </a:ext>
            </a:extLst>
          </p:cNvPr>
          <p:cNvSpPr txBox="1"/>
          <p:nvPr/>
        </p:nvSpPr>
        <p:spPr>
          <a:xfrm>
            <a:off x="2323705" y="2838651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baseline="-2500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ED0E62-45B3-661B-8BAE-4AFA5AEF6B0F}"/>
              </a:ext>
            </a:extLst>
          </p:cNvPr>
          <p:cNvSpPr txBox="1"/>
          <p:nvPr/>
        </p:nvSpPr>
        <p:spPr>
          <a:xfrm>
            <a:off x="2772077" y="2320917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8C0D3E-BD41-7256-80E8-7DEB378266FA}"/>
              </a:ext>
            </a:extLst>
          </p:cNvPr>
          <p:cNvSpPr txBox="1"/>
          <p:nvPr/>
        </p:nvSpPr>
        <p:spPr>
          <a:xfrm>
            <a:off x="2756793" y="2560437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46921B-933B-05DD-1CE1-6CF1391EA653}"/>
              </a:ext>
            </a:extLst>
          </p:cNvPr>
          <p:cNvSpPr txBox="1"/>
          <p:nvPr/>
        </p:nvSpPr>
        <p:spPr>
          <a:xfrm>
            <a:off x="2772077" y="2812885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baseline="-25000" dirty="0"/>
              <a:t>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E175DB-3D08-DAE4-E474-54F051CF9F9F}"/>
              </a:ext>
            </a:extLst>
          </p:cNvPr>
          <p:cNvSpPr txBox="1"/>
          <p:nvPr/>
        </p:nvSpPr>
        <p:spPr>
          <a:xfrm>
            <a:off x="1192363" y="3076956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29318E-FD77-F844-50A1-CDE12C9ACFF6}"/>
              </a:ext>
            </a:extLst>
          </p:cNvPr>
          <p:cNvSpPr txBox="1"/>
          <p:nvPr/>
        </p:nvSpPr>
        <p:spPr>
          <a:xfrm>
            <a:off x="1745664" y="3076956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EF004A-7BFA-FA21-05F3-6919856936A2}"/>
              </a:ext>
            </a:extLst>
          </p:cNvPr>
          <p:cNvSpPr txBox="1"/>
          <p:nvPr/>
        </p:nvSpPr>
        <p:spPr>
          <a:xfrm>
            <a:off x="2308421" y="3102722"/>
            <a:ext cx="367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en-US" sz="1200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EE79A-6E86-4261-D25E-26CE84EC6C1B}"/>
              </a:ext>
            </a:extLst>
          </p:cNvPr>
          <p:cNvSpPr txBox="1"/>
          <p:nvPr/>
        </p:nvSpPr>
        <p:spPr>
          <a:xfrm>
            <a:off x="2738416" y="3076956"/>
            <a:ext cx="40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</a:t>
            </a:r>
            <a:endParaRPr lang="en-US" sz="1200" baseline="-2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69DE73-1FD4-8919-366D-D423113CDE20}"/>
              </a:ext>
            </a:extLst>
          </p:cNvPr>
          <p:cNvSpPr/>
          <p:nvPr/>
        </p:nvSpPr>
        <p:spPr>
          <a:xfrm>
            <a:off x="1117998" y="2257983"/>
            <a:ext cx="1650985" cy="875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690DDE7-5B36-C282-113E-6545EA8957FB}"/>
              </a:ext>
            </a:extLst>
          </p:cNvPr>
          <p:cNvSpPr/>
          <p:nvPr/>
        </p:nvSpPr>
        <p:spPr>
          <a:xfrm>
            <a:off x="2801480" y="2266946"/>
            <a:ext cx="245410" cy="875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5794B2-99FD-FBA0-3842-B4D672D94E6D}"/>
              </a:ext>
            </a:extLst>
          </p:cNvPr>
          <p:cNvSpPr txBox="1"/>
          <p:nvPr/>
        </p:nvSpPr>
        <p:spPr>
          <a:xfrm>
            <a:off x="1370692" y="2006959"/>
            <a:ext cx="37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CCEB5C-8F25-376A-E874-F63A4B0C8AD2}"/>
              </a:ext>
            </a:extLst>
          </p:cNvPr>
          <p:cNvSpPr txBox="1"/>
          <p:nvPr/>
        </p:nvSpPr>
        <p:spPr>
          <a:xfrm>
            <a:off x="2750337" y="1960592"/>
            <a:ext cx="37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7D710-2018-1FA3-13B0-2EB74942482D}"/>
              </a:ext>
            </a:extLst>
          </p:cNvPr>
          <p:cNvSpPr txBox="1"/>
          <p:nvPr/>
        </p:nvSpPr>
        <p:spPr>
          <a:xfrm>
            <a:off x="967810" y="4007224"/>
            <a:ext cx="5128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obtained parameters are provided in input to a custom layer that wrap a function creating a sort of flow field.</a:t>
            </a:r>
          </a:p>
          <a:p>
            <a:endParaRPr lang="en-US" dirty="0"/>
          </a:p>
          <a:p>
            <a:r>
              <a:rPr lang="en-US" dirty="0"/>
              <a:t>The output have the dimension of the images with 3 channels (1, 128, 128, 128, 3).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9462FA-FCF9-A29A-DD8E-2D7D8BE1E6DB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3271739" y="2837331"/>
            <a:ext cx="137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8E0A57-4EB9-8930-C5AD-9C9C8B88A9AF}"/>
              </a:ext>
            </a:extLst>
          </p:cNvPr>
          <p:cNvSpPr txBox="1"/>
          <p:nvPr/>
        </p:nvSpPr>
        <p:spPr>
          <a:xfrm>
            <a:off x="4651117" y="2652665"/>
            <a:ext cx="190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field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66513B7-2F2A-DDD1-8464-AB95C707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5" y="1295404"/>
            <a:ext cx="4287647" cy="542364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238795-52A5-FAE0-7C37-24B288B78522}"/>
              </a:ext>
            </a:extLst>
          </p:cNvPr>
          <p:cNvSpPr/>
          <p:nvPr/>
        </p:nvSpPr>
        <p:spPr>
          <a:xfrm>
            <a:off x="6858245" y="5372416"/>
            <a:ext cx="3943648" cy="38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66513B7-2F2A-DDD1-8464-AB95C707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5" y="1295404"/>
            <a:ext cx="4287647" cy="542364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238795-52A5-FAE0-7C37-24B288B78522}"/>
              </a:ext>
            </a:extLst>
          </p:cNvPr>
          <p:cNvSpPr/>
          <p:nvPr/>
        </p:nvSpPr>
        <p:spPr>
          <a:xfrm>
            <a:off x="6858245" y="5786230"/>
            <a:ext cx="3943648" cy="380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AD87AF-E84C-31DC-C715-297E5B5987C2}"/>
              </a:ext>
            </a:extLst>
          </p:cNvPr>
          <p:cNvSpPr txBox="1"/>
          <p:nvPr/>
        </p:nvSpPr>
        <p:spPr>
          <a:xfrm>
            <a:off x="986803" y="2306939"/>
            <a:ext cx="5038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affine flow is provided in input to a final custom layer that implement a spatial transformation. </a:t>
            </a:r>
          </a:p>
          <a:p>
            <a:endParaRPr lang="en-US" dirty="0"/>
          </a:p>
          <a:p>
            <a:r>
              <a:rPr lang="en-US" dirty="0"/>
              <a:t>The output of this layer is a transformed image that need to be compared with the fixed image using the loss function.</a:t>
            </a:r>
          </a:p>
          <a:p>
            <a:endParaRPr lang="en-US" dirty="0"/>
          </a:p>
          <a:p>
            <a:r>
              <a:rPr lang="en-US" dirty="0"/>
              <a:t>The code for this transformation has been taken from Balakrishnan et al. (2018).  </a:t>
            </a:r>
          </a:p>
        </p:txBody>
      </p:sp>
    </p:spTree>
    <p:extLst>
      <p:ext uri="{BB962C8B-B14F-4D97-AF65-F5344CB8AC3E}">
        <p14:creationId xmlns:p14="http://schemas.microsoft.com/office/powerpoint/2010/main" val="48181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D9209-7E98-D060-425A-B7FE1B3D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53" y="0"/>
            <a:ext cx="721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B2EE79-ED5C-C8D7-9924-3628B3729E75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332384" y="145677"/>
            <a:ext cx="3280795" cy="95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5BE7E0-35ED-8128-9CB9-6B1B4F1B9EA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341224" y="1344706"/>
            <a:ext cx="1226680" cy="429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F5C90-C962-848C-9393-C51439BDB5C9}"/>
              </a:ext>
            </a:extLst>
          </p:cNvPr>
          <p:cNvSpPr txBox="1"/>
          <p:nvPr/>
        </p:nvSpPr>
        <p:spPr>
          <a:xfrm>
            <a:off x="330092" y="1098176"/>
            <a:ext cx="20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pair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6F2EF-97FC-0777-BB10-14B868F64B9B}"/>
              </a:ext>
            </a:extLst>
          </p:cNvPr>
          <p:cNvSpPr txBox="1"/>
          <p:nvPr/>
        </p:nvSpPr>
        <p:spPr>
          <a:xfrm>
            <a:off x="9565612" y="1774122"/>
            <a:ext cx="200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movable image</a:t>
            </a:r>
          </a:p>
        </p:txBody>
      </p:sp>
    </p:spTree>
    <p:extLst>
      <p:ext uri="{BB962C8B-B14F-4D97-AF65-F5344CB8AC3E}">
        <p14:creationId xmlns:p14="http://schemas.microsoft.com/office/powerpoint/2010/main" val="196979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D9209-7E98-D060-425A-B7FE1B3D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53" y="0"/>
            <a:ext cx="721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3EDF66-B260-D64F-8F16-64FB1F8ACAF8}"/>
              </a:ext>
            </a:extLst>
          </p:cNvPr>
          <p:cNvSpPr txBox="1"/>
          <p:nvPr/>
        </p:nvSpPr>
        <p:spPr>
          <a:xfrm>
            <a:off x="471566" y="2886635"/>
            <a:ext cx="200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parameters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B562C5-35F0-C381-B337-BDCE55E49383}"/>
              </a:ext>
            </a:extLst>
          </p:cNvPr>
          <p:cNvCxnSpPr>
            <a:cxnSpLocks/>
          </p:cNvCxnSpPr>
          <p:nvPr/>
        </p:nvCxnSpPr>
        <p:spPr>
          <a:xfrm flipV="1">
            <a:off x="7297271" y="3394690"/>
            <a:ext cx="1369594" cy="2091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C5A42E-FB4B-5662-8477-E1EAB177E32F}"/>
              </a:ext>
            </a:extLst>
          </p:cNvPr>
          <p:cNvSpPr txBox="1"/>
          <p:nvPr/>
        </p:nvSpPr>
        <p:spPr>
          <a:xfrm>
            <a:off x="8685597" y="2992150"/>
            <a:ext cx="2004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 parameters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F0CD87-C73C-EB63-D430-46C2AFFB17D3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1473858" y="3532966"/>
            <a:ext cx="1031826" cy="195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218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D9209-7E98-D060-425A-B7FE1B3D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53" y="0"/>
            <a:ext cx="721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DDF78-E437-AB4F-D674-648407DAA761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1773662" y="3209801"/>
            <a:ext cx="2439750" cy="2961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0685FE-00C1-7CC3-F3D2-B09C6A22DEBF}"/>
              </a:ext>
            </a:extLst>
          </p:cNvPr>
          <p:cNvSpPr txBox="1"/>
          <p:nvPr/>
        </p:nvSpPr>
        <p:spPr>
          <a:xfrm>
            <a:off x="471566" y="2886635"/>
            <a:ext cx="130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Affine flow</a:t>
            </a:r>
          </a:p>
        </p:txBody>
      </p:sp>
    </p:spTree>
    <p:extLst>
      <p:ext uri="{BB962C8B-B14F-4D97-AF65-F5344CB8AC3E}">
        <p14:creationId xmlns:p14="http://schemas.microsoft.com/office/powerpoint/2010/main" val="1172223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DD9209-7E98-D060-425A-B7FE1B3D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53" y="0"/>
            <a:ext cx="721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EDDF78-E437-AB4F-D674-648407DAA761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018494" y="3720109"/>
            <a:ext cx="715043" cy="2935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0685FE-00C1-7CC3-F3D2-B09C6A22DEBF}"/>
              </a:ext>
            </a:extLst>
          </p:cNvPr>
          <p:cNvSpPr txBox="1"/>
          <p:nvPr/>
        </p:nvSpPr>
        <p:spPr>
          <a:xfrm>
            <a:off x="9082489" y="2796779"/>
            <a:ext cx="1302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128x128x128</a:t>
            </a:r>
          </a:p>
        </p:txBody>
      </p:sp>
    </p:spTree>
    <p:extLst>
      <p:ext uri="{BB962C8B-B14F-4D97-AF65-F5344CB8AC3E}">
        <p14:creationId xmlns:p14="http://schemas.microsoft.com/office/powerpoint/2010/main" val="1439569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AD87AF-E84C-31DC-C715-297E5B5987C2}"/>
              </a:ext>
            </a:extLst>
          </p:cNvPr>
          <p:cNvSpPr txBox="1"/>
          <p:nvPr/>
        </p:nvSpPr>
        <p:spPr>
          <a:xfrm>
            <a:off x="986803" y="2306939"/>
            <a:ext cx="5038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initial learning rate is set to 10^-4 as suggested by Zhao et al.</a:t>
            </a:r>
          </a:p>
          <a:p>
            <a:r>
              <a:rPr lang="en-US" dirty="0"/>
              <a:t>Learning rates halve after each epoch following a decreasing exponential trend.</a:t>
            </a:r>
          </a:p>
          <a:p>
            <a:endParaRPr lang="en-US" dirty="0"/>
          </a:p>
          <a:p>
            <a:r>
              <a:rPr lang="en-US" dirty="0"/>
              <a:t>The optimizer is Adam with default params.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C066-10EB-C01F-2CD0-6A529C4D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78" y="1801906"/>
            <a:ext cx="4652760" cy="24371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238795-52A5-FAE0-7C37-24B288B78522}"/>
              </a:ext>
            </a:extLst>
          </p:cNvPr>
          <p:cNvSpPr/>
          <p:nvPr/>
        </p:nvSpPr>
        <p:spPr>
          <a:xfrm>
            <a:off x="6999677" y="1867128"/>
            <a:ext cx="3802215" cy="1561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49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FEC066-10EB-C01F-2CD0-6A529C4D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5" y="2222119"/>
            <a:ext cx="4652760" cy="24371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238795-52A5-FAE0-7C37-24B288B78522}"/>
              </a:ext>
            </a:extLst>
          </p:cNvPr>
          <p:cNvSpPr/>
          <p:nvPr/>
        </p:nvSpPr>
        <p:spPr>
          <a:xfrm>
            <a:off x="2268072" y="3935506"/>
            <a:ext cx="3083857" cy="70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31964-64A7-A4FF-6603-8BF9CA66CC2A}"/>
              </a:ext>
            </a:extLst>
          </p:cNvPr>
          <p:cNvSpPr txBox="1"/>
          <p:nvPr/>
        </p:nvSpPr>
        <p:spPr>
          <a:xfrm>
            <a:off x="6095999" y="2312894"/>
            <a:ext cx="5065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output is sent to the corresponding loss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loss for the aligned image: based on cross correlation target-image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Loss_for_matrix</a:t>
            </a:r>
            <a:r>
              <a:rPr lang="en-US" dirty="0"/>
              <a:t>: to avoid shearing and 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Loss_for_vector</a:t>
            </a:r>
            <a:r>
              <a:rPr lang="en-US" dirty="0"/>
              <a:t>: fake loss function. It just returns 0</a:t>
            </a:r>
          </a:p>
        </p:txBody>
      </p:sp>
    </p:spTree>
    <p:extLst>
      <p:ext uri="{BB962C8B-B14F-4D97-AF65-F5344CB8AC3E}">
        <p14:creationId xmlns:p14="http://schemas.microsoft.com/office/powerpoint/2010/main" val="3827548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 preliminary implementation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6AD87AF-E84C-31DC-C715-297E5B5987C2}"/>
              </a:ext>
            </a:extLst>
          </p:cNvPr>
          <p:cNvSpPr txBox="1"/>
          <p:nvPr/>
        </p:nvSpPr>
        <p:spPr>
          <a:xfrm>
            <a:off x="986803" y="2306939"/>
            <a:ext cx="5038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 suggested in Zhao et al. we used 5 epochs.</a:t>
            </a:r>
          </a:p>
          <a:p>
            <a:endParaRPr lang="en-US" dirty="0"/>
          </a:p>
          <a:p>
            <a:r>
              <a:rPr lang="en-US" dirty="0"/>
              <a:t>No callbacks were implemented. </a:t>
            </a:r>
          </a:p>
          <a:p>
            <a:endParaRPr lang="en-US" dirty="0"/>
          </a:p>
          <a:p>
            <a:r>
              <a:rPr lang="en-US" dirty="0"/>
              <a:t>The final loss is the sum of the three losses.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3AEDD-6268-C17A-34F3-25E6636E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122" y="2306939"/>
            <a:ext cx="2996035" cy="202509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4238795-52A5-FAE0-7C37-24B288B78522}"/>
              </a:ext>
            </a:extLst>
          </p:cNvPr>
          <p:cNvSpPr/>
          <p:nvPr/>
        </p:nvSpPr>
        <p:spPr>
          <a:xfrm>
            <a:off x="7362122" y="2301329"/>
            <a:ext cx="2830747" cy="301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2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5645B7B-4758-F157-E7C8-F74E67B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Preliminary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3E365-980E-7D75-5620-CF28B459897D}"/>
              </a:ext>
            </a:extLst>
          </p:cNvPr>
          <p:cNvSpPr txBox="1"/>
          <p:nvPr/>
        </p:nvSpPr>
        <p:spPr>
          <a:xfrm>
            <a:off x="566902" y="1410978"/>
            <a:ext cx="1036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: dataset from one study (</a:t>
            </a:r>
            <a:r>
              <a:rPr lang="en-US" i="1" dirty="0"/>
              <a:t>435 pairs</a:t>
            </a:r>
            <a:r>
              <a:rPr lang="en-US" dirty="0"/>
              <a:t>) </a:t>
            </a:r>
            <a:r>
              <a:rPr lang="en-US" b="1" dirty="0"/>
              <a:t>Testing</a:t>
            </a:r>
            <a:r>
              <a:rPr lang="en-US" dirty="0"/>
              <a:t>: Unseen data from the same study</a:t>
            </a:r>
          </a:p>
        </p:txBody>
      </p:sp>
      <p:pic>
        <p:nvPicPr>
          <p:cNvPr id="4" name="FSLeyes (Ubuntu-18.04) 2022-08-02 13-58-31">
            <a:hlinkClick r:id="" action="ppaction://media"/>
            <a:extLst>
              <a:ext uri="{FF2B5EF4-FFF2-40B4-BE49-F238E27FC236}">
                <a16:creationId xmlns:a16="http://schemas.microsoft.com/office/drawing/2014/main" id="{0183E13E-D862-EEAB-750C-9D69CE2A4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2329" y="2030282"/>
            <a:ext cx="7044578" cy="389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5F6FF-9BCB-FAC2-94A8-02E275DD8A73}"/>
              </a:ext>
            </a:extLst>
          </p:cNvPr>
          <p:cNvSpPr txBox="1"/>
          <p:nvPr/>
        </p:nvSpPr>
        <p:spPr>
          <a:xfrm>
            <a:off x="1197204" y="6377152"/>
            <a:ext cx="929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Aligned data on top of target data</a:t>
            </a:r>
          </a:p>
        </p:txBody>
      </p:sp>
    </p:spTree>
    <p:extLst>
      <p:ext uri="{BB962C8B-B14F-4D97-AF65-F5344CB8AC3E}">
        <p14:creationId xmlns:p14="http://schemas.microsoft.com/office/powerpoint/2010/main" val="5293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335D9B3-B2C5-40E1-BFF9-E01D0DB42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4028783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Why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4D4D-7446-7676-DD72-05592268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4028783" cy="309544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Although it is a relatively simple algorithm it usually deliver good results. </a:t>
            </a:r>
          </a:p>
          <a:p>
            <a:pPr marL="0" indent="0">
              <a:buNone/>
            </a:pPr>
            <a:endParaRPr lang="en-GB"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1800">
                <a:solidFill>
                  <a:schemeClr val="tx1"/>
                </a:solidFill>
              </a:rPr>
              <a:t>However, sometimes the optimization procedure reaches the maximum number of iterations without reaching a minimum.</a:t>
            </a: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6D95061B-ADFC-4592-8BB1-0D542F6F6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042523" y="6081915"/>
            <a:ext cx="6460098" cy="781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50" name="Picture 2" descr="Levenberg-Marquardt algorithm explained - YouTube">
            <a:extLst>
              <a:ext uri="{FF2B5EF4-FFF2-40B4-BE49-F238E27FC236}">
                <a16:creationId xmlns:a16="http://schemas.microsoft.com/office/drawing/2014/main" id="{08125583-F3FF-54DA-919D-40C18D9DA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8115" r="13072" b="29576"/>
          <a:stretch/>
        </p:blipFill>
        <p:spPr bwMode="auto">
          <a:xfrm>
            <a:off x="5036801" y="3464754"/>
            <a:ext cx="6460089" cy="26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2B67C3E3-D148-40AD-9F4C-431AA28A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C8FF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C30DD030-ACB5-4C2C-AD03-51D52E277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C8FF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331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5645B7B-4758-F157-E7C8-F74E67B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Preliminary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3E365-980E-7D75-5620-CF28B459897D}"/>
              </a:ext>
            </a:extLst>
          </p:cNvPr>
          <p:cNvSpPr txBox="1"/>
          <p:nvPr/>
        </p:nvSpPr>
        <p:spPr>
          <a:xfrm>
            <a:off x="566902" y="1410978"/>
            <a:ext cx="1036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</a:t>
            </a:r>
            <a:r>
              <a:rPr lang="en-US" dirty="0"/>
              <a:t>: dataset from one study (</a:t>
            </a:r>
            <a:r>
              <a:rPr lang="en-US" i="1" dirty="0"/>
              <a:t>435 pairs</a:t>
            </a:r>
            <a:r>
              <a:rPr lang="en-US" dirty="0"/>
              <a:t>) </a:t>
            </a:r>
            <a:r>
              <a:rPr lang="en-US" b="1" dirty="0"/>
              <a:t>Testing</a:t>
            </a:r>
            <a:r>
              <a:rPr lang="en-US" dirty="0"/>
              <a:t>: Unseen data from a different study</a:t>
            </a:r>
          </a:p>
        </p:txBody>
      </p:sp>
      <p:pic>
        <p:nvPicPr>
          <p:cNvPr id="3" name="FSLeyes (Ubuntu-18.04) 2022-08-02 14-01-01">
            <a:hlinkClick r:id="" action="ppaction://media"/>
            <a:extLst>
              <a:ext uri="{FF2B5EF4-FFF2-40B4-BE49-F238E27FC236}">
                <a16:creationId xmlns:a16="http://schemas.microsoft.com/office/drawing/2014/main" id="{732B0574-17EB-F42A-C59F-2EDB42988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6117" y="1985261"/>
            <a:ext cx="7043951" cy="389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AFAC2-2AFB-1C6C-AD4F-52129126D28D}"/>
              </a:ext>
            </a:extLst>
          </p:cNvPr>
          <p:cNvSpPr txBox="1"/>
          <p:nvPr/>
        </p:nvSpPr>
        <p:spPr>
          <a:xfrm>
            <a:off x="1197204" y="6377152"/>
            <a:ext cx="929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Aligned data on top of target data</a:t>
            </a:r>
          </a:p>
        </p:txBody>
      </p:sp>
    </p:spTree>
    <p:extLst>
      <p:ext uri="{BB962C8B-B14F-4D97-AF65-F5344CB8AC3E}">
        <p14:creationId xmlns:p14="http://schemas.microsoft.com/office/powerpoint/2010/main" val="11758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5645B7B-4758-F157-E7C8-F74E67B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Preliminary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3E365-980E-7D75-5620-CF28B459897D}"/>
              </a:ext>
            </a:extLst>
          </p:cNvPr>
          <p:cNvSpPr txBox="1"/>
          <p:nvPr/>
        </p:nvSpPr>
        <p:spPr>
          <a:xfrm>
            <a:off x="618565" y="1676400"/>
            <a:ext cx="103623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Clearly training the NN on a dataset and apply it to another dataset did not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Small movement can be seen also when training and testing dataset have the same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also possible to observe difference in the intensities of the aligned data, due probably to interpolation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97645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5645B7B-4758-F157-E7C8-F74E67B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3E365-980E-7D75-5620-CF28B459897D}"/>
              </a:ext>
            </a:extLst>
          </p:cNvPr>
          <p:cNvSpPr txBox="1"/>
          <p:nvPr/>
        </p:nvSpPr>
        <p:spPr>
          <a:xfrm>
            <a:off x="618565" y="1676400"/>
            <a:ext cx="103623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Training with different datasets (different data shapes)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Small preprocessing step on the input data: mask to zero values outside the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Check the regularization losses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Explore in greater details the transformation layer: is it possible to use a spline interpolation?</a:t>
            </a:r>
          </a:p>
        </p:txBody>
      </p:sp>
    </p:spTree>
    <p:extLst>
      <p:ext uri="{BB962C8B-B14F-4D97-AF65-F5344CB8AC3E}">
        <p14:creationId xmlns:p14="http://schemas.microsoft.com/office/powerpoint/2010/main" val="758053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5645B7B-4758-F157-E7C8-F74E67BD9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7"/>
            <a:ext cx="10558803" cy="100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63E365-980E-7D75-5620-CF28B459897D}"/>
              </a:ext>
            </a:extLst>
          </p:cNvPr>
          <p:cNvSpPr txBox="1"/>
          <p:nvPr/>
        </p:nvSpPr>
        <p:spPr>
          <a:xfrm>
            <a:off x="618565" y="1676400"/>
            <a:ext cx="103623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Study papers with similar </a:t>
            </a:r>
            <a:r>
              <a:rPr lang="en-US" sz="3200" dirty="0" err="1"/>
              <a:t>implentations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Explore callbacks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Decide a training strategies: data augmentation? How many different subjects?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Explore validation metrics</a:t>
            </a:r>
          </a:p>
        </p:txBody>
      </p:sp>
    </p:spTree>
    <p:extLst>
      <p:ext uri="{BB962C8B-B14F-4D97-AF65-F5344CB8AC3E}">
        <p14:creationId xmlns:p14="http://schemas.microsoft.com/office/powerpoint/2010/main" val="1326470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2037416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 Deep Learning approach would be a good candidate to substitute the optimization approach if: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22BC040-F636-CE68-1212-F5C2BB81A4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0625" y="2510118"/>
          <a:ext cx="10543031" cy="3521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41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4D4D-7446-7676-DD72-05592268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505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A Deep Learning approach would find important application in</a:t>
            </a:r>
          </a:p>
        </p:txBody>
      </p:sp>
      <p:pic>
        <p:nvPicPr>
          <p:cNvPr id="3074" name="Picture 2" descr="Neurofeedback with fMRI: A critical systematic review - ScienceDirect">
            <a:extLst>
              <a:ext uri="{FF2B5EF4-FFF2-40B4-BE49-F238E27FC236}">
                <a16:creationId xmlns:a16="http://schemas.microsoft.com/office/drawing/2014/main" id="{A44994F0-717F-C4B2-C62C-233D7F9D7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09" y="3326654"/>
            <a:ext cx="25527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D8A377-E8C6-A8A9-2A36-78193347441E}"/>
              </a:ext>
            </a:extLst>
          </p:cNvPr>
          <p:cNvSpPr txBox="1"/>
          <p:nvPr/>
        </p:nvSpPr>
        <p:spPr>
          <a:xfrm>
            <a:off x="1204009" y="2709363"/>
            <a:ext cx="27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Real-time fMRI</a:t>
            </a:r>
          </a:p>
        </p:txBody>
      </p:sp>
      <p:pic>
        <p:nvPicPr>
          <p:cNvPr id="3076" name="Picture 4" descr="Preprocessing — DartBrains">
            <a:extLst>
              <a:ext uri="{FF2B5EF4-FFF2-40B4-BE49-F238E27FC236}">
                <a16:creationId xmlns:a16="http://schemas.microsoft.com/office/drawing/2014/main" id="{8BA70CEA-C0A0-1EA2-C624-EBB7A39F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053" y="3575872"/>
            <a:ext cx="6352830" cy="13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4489B8-0DD2-8884-A585-ACA48689F98C}"/>
              </a:ext>
            </a:extLst>
          </p:cNvPr>
          <p:cNvSpPr txBox="1"/>
          <p:nvPr/>
        </p:nvSpPr>
        <p:spPr>
          <a:xfrm>
            <a:off x="7437410" y="2709363"/>
            <a:ext cx="270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fMRI preprocessing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BF0AF7-6AEA-08CC-1850-949017A1E513}"/>
              </a:ext>
            </a:extLst>
          </p:cNvPr>
          <p:cNvSpPr/>
          <p:nvPr/>
        </p:nvSpPr>
        <p:spPr>
          <a:xfrm>
            <a:off x="6454588" y="3326654"/>
            <a:ext cx="1281953" cy="19625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rgbClr val="1C82FA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4D4D-7446-7676-DD72-05592268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280" y="539495"/>
            <a:ext cx="6360121" cy="233567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Most Deep Learning approaches for MRI images have focused on  segmentation and non-linear registration.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An interesting approach is the one presented in Zhao et al. (2020) that at the beginning of its network uses a specific subnetwork for an affine registration.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C0B08-9B79-2125-E072-4F031A50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6" r="9049" b="-1"/>
          <a:stretch/>
        </p:blipFill>
        <p:spPr>
          <a:xfrm>
            <a:off x="471576" y="2572690"/>
            <a:ext cx="11016116" cy="359902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1C82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1C82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4D4D-7446-7676-DD72-05592268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37" y="4571253"/>
            <a:ext cx="10543031" cy="1921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 code is available at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https://github.com/microsoft/Recursive-Cascaded-Networks</a:t>
            </a:r>
            <a:r>
              <a:rPr lang="en-US" dirty="0">
                <a:solidFill>
                  <a:schemeClr val="tx1"/>
                </a:solidFill>
              </a:rPr>
              <a:t> under MIT license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C0B08-9B79-2125-E072-4F031A507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4" t="13708" r="8918" b="12439"/>
          <a:stretch/>
        </p:blipFill>
        <p:spPr>
          <a:xfrm>
            <a:off x="1129865" y="1579855"/>
            <a:ext cx="9932270" cy="2262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A2987-5D4B-5800-BB48-258C4384A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25" y="5091705"/>
            <a:ext cx="3940131" cy="14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A32048-8E6E-4209-90C1-6632091F5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AD3930-97F8-4362-AB61-EF1DAFA7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" y="561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C1CBA-0E60-4D98-B3EF-B07FF5F69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5"/>
            <a:ext cx="5294293" cy="26285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92269-F436-E320-6EB1-1AD29C48F601}"/>
              </a:ext>
            </a:extLst>
          </p:cNvPr>
          <p:cNvSpPr txBox="1"/>
          <p:nvPr/>
        </p:nvSpPr>
        <p:spPr>
          <a:xfrm>
            <a:off x="6003984" y="539496"/>
            <a:ext cx="4956417" cy="2653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Zhao et al. proposed a cascade of neural 3D CNN.</a:t>
            </a:r>
          </a:p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Each network aims registering the moving image to the original target image and the final warping is applied using a Spatial Transformer Network (STN) (</a:t>
            </a:r>
            <a:r>
              <a:rPr lang="en-US" dirty="0" err="1"/>
              <a:t>Jaderberg</a:t>
            </a:r>
            <a:r>
              <a:rPr lang="en-US" dirty="0"/>
              <a:t> et al. 2015).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78616-A20C-2687-D38A-01ADF64A0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6" r="-1" b="13972"/>
          <a:stretch/>
        </p:blipFill>
        <p:spPr>
          <a:xfrm>
            <a:off x="471569" y="3363686"/>
            <a:ext cx="11016116" cy="27967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B7D5BF-766A-4865-A35F-7AF824483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70161"/>
            <a:ext cx="475488" cy="2790226"/>
          </a:xfrm>
          <a:prstGeom prst="rect">
            <a:avLst/>
          </a:prstGeom>
          <a:solidFill>
            <a:srgbClr val="FCC311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22B2DC-9138-40EC-A6DC-9E13F2200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CC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022F0C-1BB7-4FDC-89DB-107366B9A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CC3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50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D9572-1A0D-5A35-734F-1A2D9CCB2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Existing approaches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72376-EBED-77ED-A3DF-5B9F4B1317B6}"/>
              </a:ext>
            </a:extLst>
          </p:cNvPr>
          <p:cNvSpPr txBox="1"/>
          <p:nvPr/>
        </p:nvSpPr>
        <p:spPr>
          <a:xfrm>
            <a:off x="7906875" y="539496"/>
            <a:ext cx="3392033" cy="53772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endParaRPr lang="en-US" b="1" dirty="0"/>
          </a:p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It consists of a series of 3D convolutional layer applied to the concatenated volumes and a fully connected layer at the end generates 12 parameters:</a:t>
            </a:r>
          </a:p>
          <a:p>
            <a:pPr marL="285750"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dirty="0"/>
              <a:t>9 (</a:t>
            </a:r>
            <a:r>
              <a:rPr lang="en-US" b="1" dirty="0"/>
              <a:t>A matrix</a:t>
            </a:r>
            <a:r>
              <a:rPr lang="en-US" dirty="0"/>
              <a:t>) indicating the rotation parameters</a:t>
            </a:r>
          </a:p>
          <a:p>
            <a:pPr marL="285750" indent="-228600"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  <a:buFont typeface="Wingdings 2" panose="05020102010507070707" pitchFamily="18" charset="2"/>
              <a:buChar char=""/>
            </a:pPr>
            <a:r>
              <a:rPr lang="en-US" dirty="0"/>
              <a:t>3 parameters that forms the </a:t>
            </a:r>
            <a:r>
              <a:rPr lang="en-US" b="1" dirty="0"/>
              <a:t>displacement vector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DE35-CD38-5947-E848-3BE43833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2" r="-1" b="15875"/>
          <a:stretch/>
        </p:blipFill>
        <p:spPr>
          <a:xfrm>
            <a:off x="422144" y="3684361"/>
            <a:ext cx="7597768" cy="248222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1ADBE5-494B-9E64-647B-1D7F5C1ADAEA}"/>
              </a:ext>
            </a:extLst>
          </p:cNvPr>
          <p:cNvSpPr txBox="1"/>
          <p:nvPr/>
        </p:nvSpPr>
        <p:spPr>
          <a:xfrm>
            <a:off x="1319038" y="2516622"/>
            <a:ext cx="6100482" cy="776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  <a:buClr>
                <a:schemeClr val="accent2"/>
              </a:buClr>
            </a:pPr>
            <a:r>
              <a:rPr lang="en-US" sz="1800" dirty="0"/>
              <a:t>The </a:t>
            </a:r>
            <a:r>
              <a:rPr lang="en-US" sz="1800" b="1" dirty="0"/>
              <a:t>affine registration network </a:t>
            </a:r>
            <a:r>
              <a:rPr lang="en-US" sz="1800" dirty="0"/>
              <a:t>is the first subnetwork applied to the 3D images.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54F9D-184E-3A94-C158-6645B2303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231" y="5083394"/>
            <a:ext cx="2467319" cy="72400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53A312-5A43-3FE2-68C2-37ED961C0A89}"/>
              </a:ext>
            </a:extLst>
          </p:cNvPr>
          <p:cNvSpPr/>
          <p:nvPr/>
        </p:nvSpPr>
        <p:spPr>
          <a:xfrm>
            <a:off x="9610165" y="5199529"/>
            <a:ext cx="277906" cy="546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048F219-C9F1-CDCA-AD59-974032FC8616}"/>
              </a:ext>
            </a:extLst>
          </p:cNvPr>
          <p:cNvSpPr/>
          <p:nvPr/>
        </p:nvSpPr>
        <p:spPr>
          <a:xfrm>
            <a:off x="10356949" y="5212977"/>
            <a:ext cx="277906" cy="546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2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1337</Words>
  <Application>Microsoft Office PowerPoint</Application>
  <PresentationFormat>Widescreen</PresentationFormat>
  <Paragraphs>182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Dante (Headings)2</vt:lpstr>
      <vt:lpstr>Helvetica Neue Medium</vt:lpstr>
      <vt:lpstr>Univers</vt:lpstr>
      <vt:lpstr>Univers Light</vt:lpstr>
      <vt:lpstr>Wingdings 2</vt:lpstr>
      <vt:lpstr>OffsetVTI</vt:lpstr>
      <vt:lpstr>Deep Learning for fMRI motion correction</vt:lpstr>
      <vt:lpstr>Why Deep Learning</vt:lpstr>
      <vt:lpstr>Why Deep Learning</vt:lpstr>
      <vt:lpstr>A Deep Learning approach would be a good candidate to substitute the optimization approach if:</vt:lpstr>
      <vt:lpstr>Why Deep Learning</vt:lpstr>
      <vt:lpstr>Existing approaches</vt:lpstr>
      <vt:lpstr>Existing approaches</vt:lpstr>
      <vt:lpstr>Existing approaches</vt:lpstr>
      <vt:lpstr>Existing approaches</vt:lpstr>
      <vt:lpstr>Existing approaches</vt:lpstr>
      <vt:lpstr>Existing approaches</vt:lpstr>
      <vt:lpstr>Existing approaches</vt:lpstr>
      <vt:lpstr>What can we do?</vt:lpstr>
      <vt:lpstr>A preliminary implementation</vt:lpstr>
      <vt:lpstr>A preliminary implementation</vt:lpstr>
      <vt:lpstr>A preliminary implementation</vt:lpstr>
      <vt:lpstr>A preliminary implementation</vt:lpstr>
      <vt:lpstr>A preliminary implementation</vt:lpstr>
      <vt:lpstr>A preliminary implementation</vt:lpstr>
      <vt:lpstr>A preliminary implementation</vt:lpstr>
      <vt:lpstr>A preliminary implementation</vt:lpstr>
      <vt:lpstr>PowerPoint Presentation</vt:lpstr>
      <vt:lpstr>PowerPoint Presentation</vt:lpstr>
      <vt:lpstr>PowerPoint Presentation</vt:lpstr>
      <vt:lpstr>PowerPoint Presentation</vt:lpstr>
      <vt:lpstr>A preliminary implementation</vt:lpstr>
      <vt:lpstr>A preliminary implementation</vt:lpstr>
      <vt:lpstr>A preliminary implementation</vt:lpstr>
      <vt:lpstr>Preliminary results</vt:lpstr>
      <vt:lpstr>Preliminary results</vt:lpstr>
      <vt:lpstr>Preliminary results</vt:lpstr>
      <vt:lpstr>Next steps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fMRI motion correction</dc:title>
  <dc:creator>Andrea Gerardo Russo</dc:creator>
  <cp:lastModifiedBy>Andrea Gerardo Russo</cp:lastModifiedBy>
  <cp:revision>1</cp:revision>
  <dcterms:created xsi:type="dcterms:W3CDTF">2022-07-26T14:26:04Z</dcterms:created>
  <dcterms:modified xsi:type="dcterms:W3CDTF">2022-08-02T12:19:42Z</dcterms:modified>
</cp:coreProperties>
</file>